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406" r:id="rId3"/>
    <p:sldId id="271" r:id="rId4"/>
    <p:sldId id="313" r:id="rId5"/>
    <p:sldId id="272" r:id="rId6"/>
    <p:sldId id="395" r:id="rId7"/>
    <p:sldId id="424" r:id="rId8"/>
    <p:sldId id="426" r:id="rId9"/>
    <p:sldId id="274" r:id="rId10"/>
    <p:sldId id="356" r:id="rId11"/>
    <p:sldId id="418" r:id="rId12"/>
    <p:sldId id="266" r:id="rId13"/>
    <p:sldId id="420" r:id="rId14"/>
    <p:sldId id="421" r:id="rId15"/>
    <p:sldId id="268" r:id="rId16"/>
    <p:sldId id="423" r:id="rId17"/>
    <p:sldId id="317" r:id="rId18"/>
    <p:sldId id="404" r:id="rId19"/>
    <p:sldId id="422" r:id="rId20"/>
    <p:sldId id="393" r:id="rId21"/>
    <p:sldId id="419" r:id="rId22"/>
    <p:sldId id="289" r:id="rId23"/>
    <p:sldId id="398" r:id="rId24"/>
    <p:sldId id="411" r:id="rId25"/>
    <p:sldId id="427" r:id="rId26"/>
    <p:sldId id="402" r:id="rId27"/>
    <p:sldId id="417" r:id="rId28"/>
    <p:sldId id="384" r:id="rId29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74" autoAdjust="0"/>
  </p:normalViewPr>
  <p:slideViewPr>
    <p:cSldViewPr>
      <p:cViewPr varScale="1">
        <p:scale>
          <a:sx n="85" d="100"/>
          <a:sy n="85" d="100"/>
        </p:scale>
        <p:origin x="-1037" y="-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EE56A97-2FF1-433C-A74E-02EE5DA17E91}" type="datetimeFigureOut">
              <a:rPr lang="fr-FR"/>
              <a:pPr>
                <a:defRPr/>
              </a:pPr>
              <a:t>07/06/2019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69CE4FC-1566-465A-B20C-2B03BC6285B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42592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:\A - Charte graphique\Matrices\01 - Etablissement\2012 (nouvelle charte graphique)\Diaporamas\Grenoble INP\02 - Fichiers exploitables\Grenoble INP - Matrice - 2012 - Diaporama - Sauvegarde complète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6000" y="2275200"/>
            <a:ext cx="7776000" cy="1137600"/>
          </a:xfrm>
        </p:spPr>
        <p:txBody>
          <a:bodyPr>
            <a:normAutofit/>
          </a:bodyPr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91095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12775" y="5989638"/>
            <a:ext cx="7775575" cy="468312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r-FR"/>
              <a:t>Date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 3" panose="05040102010807070707" pitchFamily="18" charset="2"/>
              <a:buChar char=""/>
              <a:defRPr/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-img-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457200" y="5732463"/>
            <a:ext cx="8229600" cy="57685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11" name="Espace réservé pour une image  10"/>
          <p:cNvSpPr>
            <a:spLocks noGrp="1" noChangeAspect="1"/>
          </p:cNvSpPr>
          <p:nvPr>
            <p:ph type="pic" sz="quarter" idx="11"/>
          </p:nvPr>
        </p:nvSpPr>
        <p:spPr>
          <a:xfrm>
            <a:off x="457200" y="1602000"/>
            <a:ext cx="8229600" cy="3988800"/>
          </a:xfrm>
        </p:spPr>
        <p:txBody>
          <a:bodyPr rtlCol="0">
            <a:normAutofit/>
          </a:bodyPr>
          <a:lstStyle/>
          <a:p>
            <a:pPr lvl="0"/>
            <a:endParaRPr lang="fr-FR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-contenu-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457200" y="5732463"/>
            <a:ext cx="8229600" cy="57685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1"/>
          </p:nvPr>
        </p:nvSpPr>
        <p:spPr>
          <a:xfrm>
            <a:off x="457200" y="1602000"/>
            <a:ext cx="8229600" cy="3988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-intermed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4000" b="1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256915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4008" y="4221088"/>
            <a:ext cx="4040188" cy="180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7200" y="480120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4008" y="1989040"/>
            <a:ext cx="4041775" cy="180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:\A - Charte graphique\Matrices\01 - Etablissement\2012 (nouvelle charte graphique)\Diaporamas\Grenoble INP\02 - Fichiers exploitables\Grenoble INP - Matrice - 2012 - Diaporama - Sauvegarde complète2.jpg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692275" y="274638"/>
            <a:ext cx="69945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9" name="ZoneTexte 8"/>
          <p:cNvSpPr txBox="1"/>
          <p:nvPr userDrawn="1"/>
        </p:nvSpPr>
        <p:spPr>
          <a:xfrm>
            <a:off x="179388" y="6524625"/>
            <a:ext cx="504825" cy="244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C5B58DB8-0DF8-4597-B6C8-E6C84EA4BDA9}" type="slidenum">
              <a:rPr lang="fr-FR" sz="1050">
                <a:latin typeface="Arial" pitchFamily="34" charset="0"/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fr-FR" sz="1050" dirty="0"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650" y="2274888"/>
            <a:ext cx="7775575" cy="11382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Palmarès sportif </a:t>
            </a:r>
            <a:br>
              <a:rPr lang="fr-FR" dirty="0" smtClean="0"/>
            </a:br>
            <a:r>
              <a:rPr lang="fr-FR" dirty="0" smtClean="0"/>
              <a:t>2018-2019</a:t>
            </a:r>
            <a:br>
              <a:rPr lang="fr-FR" dirty="0" smtClean="0"/>
            </a:br>
            <a:r>
              <a:rPr lang="fr-FR" dirty="0" smtClean="0"/>
              <a:t>Association Sportive Grenoble INP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re 3"/>
          <p:cNvSpPr>
            <a:spLocks noGrp="1"/>
          </p:cNvSpPr>
          <p:nvPr>
            <p:ph type="title"/>
          </p:nvPr>
        </p:nvSpPr>
        <p:spPr>
          <a:xfrm>
            <a:off x="1619672" y="548680"/>
            <a:ext cx="7416824" cy="1143000"/>
          </a:xfrm>
        </p:spPr>
        <p:txBody>
          <a:bodyPr/>
          <a:lstStyle/>
          <a:p>
            <a:pPr eaLnBrk="1" hangingPunct="1"/>
            <a:r>
              <a:rPr lang="fr-FR" sz="3000" dirty="0"/>
              <a:t>Handball </a:t>
            </a:r>
            <a:r>
              <a:rPr lang="fr-FR" sz="3000" dirty="0" smtClean="0"/>
              <a:t>F : </a:t>
            </a:r>
            <a:r>
              <a:rPr lang="fr-FR" sz="3000" dirty="0" smtClean="0">
                <a:solidFill>
                  <a:srgbClr val="002060"/>
                </a:solidFill>
              </a:rPr>
              <a:t>4</a:t>
            </a:r>
            <a:r>
              <a:rPr lang="fr-FR" sz="3000" baseline="30000" dirty="0" smtClean="0">
                <a:solidFill>
                  <a:srgbClr val="002060"/>
                </a:solidFill>
              </a:rPr>
              <a:t>ème</a:t>
            </a:r>
            <a:r>
              <a:rPr lang="fr-FR" sz="3000" dirty="0" smtClean="0"/>
              <a:t> </a:t>
            </a:r>
            <a:br>
              <a:rPr lang="fr-FR" sz="3000" dirty="0" smtClean="0"/>
            </a:br>
            <a:r>
              <a:rPr lang="fr-FR" sz="3000" dirty="0" smtClean="0"/>
              <a:t>les </a:t>
            </a:r>
            <a:r>
              <a:rPr lang="fr-FR" sz="3000" dirty="0" smtClean="0">
                <a:latin typeface="Arial" charset="0"/>
                <a:cs typeface="Arial" charset="0"/>
              </a:rPr>
              <a:t>3-4 Avril 2019 </a:t>
            </a:r>
            <a:r>
              <a:rPr lang="fr-FR" sz="3000" dirty="0"/>
              <a:t>à FRONTIGNAN (</a:t>
            </a:r>
            <a:r>
              <a:rPr lang="fr-FR" sz="3000" dirty="0" smtClean="0"/>
              <a:t>34</a:t>
            </a:r>
            <a:r>
              <a:rPr lang="fr-FR" sz="3000" dirty="0"/>
              <a:t>)</a:t>
            </a:r>
            <a:r>
              <a:rPr lang="fr-FR" dirty="0">
                <a:latin typeface="Arial" charset="0"/>
                <a:cs typeface="Arial" charset="0"/>
              </a:rPr>
              <a:t/>
            </a:r>
            <a:br>
              <a:rPr lang="fr-FR" dirty="0">
                <a:latin typeface="Arial" charset="0"/>
                <a:cs typeface="Arial" charset="0"/>
              </a:rPr>
            </a:br>
            <a:r>
              <a:rPr lang="fr-FR" dirty="0" smtClean="0"/>
              <a:t> </a:t>
            </a:r>
            <a:endParaRPr lang="fr-FR" dirty="0" smtClean="0">
              <a:latin typeface="Arial" charset="0"/>
              <a:cs typeface="Arial" charset="0"/>
            </a:endParaRPr>
          </a:p>
        </p:txBody>
      </p:sp>
      <p:sp>
        <p:nvSpPr>
          <p:cNvPr id="27650" name="Espace réservé du texte 8"/>
          <p:cNvSpPr>
            <a:spLocks noGrp="1"/>
          </p:cNvSpPr>
          <p:nvPr>
            <p:ph type="body" sz="quarter" idx="10"/>
          </p:nvPr>
        </p:nvSpPr>
        <p:spPr>
          <a:xfrm>
            <a:off x="251520" y="4797152"/>
            <a:ext cx="8856984" cy="1512168"/>
          </a:xfrm>
        </p:spPr>
        <p:txBody>
          <a:bodyPr>
            <a:noAutofit/>
          </a:bodyPr>
          <a:lstStyle/>
          <a:p>
            <a:pPr eaLnBrk="1" hangingPunct="1"/>
            <a:r>
              <a:rPr lang="fr-FR" sz="1600" dirty="0">
                <a:latin typeface="+mj-lt"/>
              </a:rPr>
              <a:t>Sur la photo de gauche à droite : </a:t>
            </a:r>
            <a:r>
              <a:rPr lang="fr-FR" altLang="fr-FR" sz="1600" b="1" dirty="0" err="1">
                <a:solidFill>
                  <a:srgbClr val="000000"/>
                </a:solidFill>
                <a:latin typeface="+mj-lt"/>
                <a:cs typeface="Times New Roman" pitchFamily="18" charset="0"/>
              </a:rPr>
              <a:t>Coachs</a:t>
            </a:r>
            <a:r>
              <a:rPr lang="fr-FR" altLang="fr-FR" sz="16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:  Jackie BONNIEUX DEVALUEZ et Jonathan HUGUENY </a:t>
            </a:r>
            <a:r>
              <a:rPr lang="fr-FR" sz="1600" b="1" dirty="0">
                <a:solidFill>
                  <a:srgbClr val="0070C0"/>
                </a:solidFill>
                <a:latin typeface="+mj-lt"/>
              </a:rPr>
              <a:t>Ense³ </a:t>
            </a:r>
            <a:r>
              <a:rPr lang="fr-FR" sz="1600" b="1" dirty="0" smtClean="0">
                <a:solidFill>
                  <a:srgbClr val="0070C0"/>
                </a:solidFill>
                <a:latin typeface="+mj-lt"/>
              </a:rPr>
              <a:t>3A</a:t>
            </a:r>
            <a:endParaRPr lang="fr-FR" sz="1600" dirty="0" smtClean="0">
              <a:latin typeface="+mj-lt"/>
            </a:endParaRPr>
          </a:p>
          <a:p>
            <a:pPr eaLnBrk="1" hangingPunct="1"/>
            <a:r>
              <a:rPr lang="fr-FR" altLang="fr-FR" sz="16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Ninon </a:t>
            </a:r>
            <a:r>
              <a:rPr lang="fr-FR" altLang="fr-FR" sz="16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GOUHIER </a:t>
            </a:r>
            <a:r>
              <a:rPr lang="fr-FR" sz="1600" b="1" dirty="0" smtClean="0">
                <a:solidFill>
                  <a:srgbClr val="0070C0"/>
                </a:solidFill>
                <a:latin typeface="+mj-lt"/>
              </a:rPr>
              <a:t>Ense³ 2A</a:t>
            </a:r>
            <a:r>
              <a:rPr lang="fr-FR" altLang="fr-FR" sz="16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- </a:t>
            </a:r>
            <a:r>
              <a:rPr lang="fr-FR" altLang="fr-FR" sz="16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Marie-Reine </a:t>
            </a:r>
            <a:r>
              <a:rPr lang="fr-FR" altLang="fr-FR" sz="16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MANLAY, </a:t>
            </a:r>
            <a:r>
              <a:rPr lang="fr-FR" altLang="fr-FR" sz="1600" b="1" dirty="0" err="1">
                <a:solidFill>
                  <a:srgbClr val="000000"/>
                </a:solidFill>
                <a:latin typeface="+mj-lt"/>
                <a:cs typeface="Times New Roman" pitchFamily="18" charset="0"/>
              </a:rPr>
              <a:t>Miléna</a:t>
            </a:r>
            <a:r>
              <a:rPr lang="fr-FR" altLang="fr-FR" sz="16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fr-FR" altLang="fr-FR" sz="16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CAMBEZ </a:t>
            </a:r>
            <a:r>
              <a:rPr lang="fr-FR" altLang="fr-FR" sz="1600" b="1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Phelma</a:t>
            </a:r>
            <a:r>
              <a:rPr lang="fr-FR" altLang="fr-FR" sz="1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2A </a:t>
            </a:r>
            <a:r>
              <a:rPr lang="fr-FR" altLang="fr-FR" sz="16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- </a:t>
            </a:r>
            <a:r>
              <a:rPr lang="fr-FR" altLang="fr-FR" sz="1600" b="1" dirty="0" err="1">
                <a:solidFill>
                  <a:srgbClr val="000000"/>
                </a:solidFill>
                <a:latin typeface="+mj-lt"/>
                <a:cs typeface="Times New Roman" pitchFamily="18" charset="0"/>
              </a:rPr>
              <a:t>Eolia</a:t>
            </a:r>
            <a:r>
              <a:rPr lang="fr-FR" altLang="fr-FR" sz="16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MASSON </a:t>
            </a:r>
            <a:r>
              <a:rPr lang="fr-FR" sz="1600" b="1" dirty="0">
                <a:solidFill>
                  <a:srgbClr val="00B0F0"/>
                </a:solidFill>
                <a:latin typeface="+mj-lt"/>
                <a:cs typeface="Arial" charset="0"/>
              </a:rPr>
              <a:t>Génie industriel </a:t>
            </a:r>
            <a:r>
              <a:rPr lang="fr-FR" sz="1600" b="1" dirty="0" smtClean="0">
                <a:solidFill>
                  <a:srgbClr val="00B0F0"/>
                </a:solidFill>
                <a:latin typeface="+mj-lt"/>
                <a:cs typeface="Arial" charset="0"/>
              </a:rPr>
              <a:t>1A</a:t>
            </a:r>
            <a:r>
              <a:rPr lang="fr-FR" sz="16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fr-FR" sz="16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- </a:t>
            </a:r>
            <a:r>
              <a:rPr lang="fr-FR" altLang="fr-FR" sz="16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Charlotte NICOLAY </a:t>
            </a:r>
            <a:r>
              <a:rPr lang="fr-FR" sz="1600" b="1" dirty="0">
                <a:solidFill>
                  <a:srgbClr val="00B0F0"/>
                </a:solidFill>
                <a:latin typeface="+mj-lt"/>
                <a:cs typeface="Arial" charset="0"/>
              </a:rPr>
              <a:t>Génie industriel 2A</a:t>
            </a:r>
            <a:r>
              <a:rPr lang="fr-FR" sz="16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 </a:t>
            </a:r>
            <a:r>
              <a:rPr lang="fr-FR" altLang="fr-FR" sz="16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– Manon </a:t>
            </a:r>
            <a:r>
              <a:rPr lang="fr-FR" altLang="fr-FR" sz="16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BARAN, </a:t>
            </a:r>
            <a:r>
              <a:rPr lang="fr-FR" altLang="fr-FR" sz="16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Elisa </a:t>
            </a:r>
            <a:r>
              <a:rPr lang="fr-FR" altLang="fr-FR" sz="16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LAMELOISE </a:t>
            </a:r>
            <a:r>
              <a:rPr lang="fr-FR" altLang="fr-FR" sz="1600" b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Phelma</a:t>
            </a:r>
            <a:r>
              <a:rPr lang="fr-FR" altLang="fr-FR" sz="1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 </a:t>
            </a:r>
            <a:r>
              <a:rPr lang="fr-FR" altLang="fr-FR" sz="1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2A</a:t>
            </a:r>
            <a:r>
              <a:rPr lang="fr-FR" altLang="fr-FR" sz="16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fr-FR" altLang="fr-FR" sz="16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- </a:t>
            </a:r>
            <a:r>
              <a:rPr lang="fr-FR" altLang="fr-FR" sz="1600" b="1" dirty="0" smtClean="0">
                <a:solidFill>
                  <a:srgbClr val="000000"/>
                </a:solidFill>
                <a:latin typeface="+mj-lt"/>
                <a:cs typeface="Arial" charset="0"/>
              </a:rPr>
              <a:t>Clara</a:t>
            </a:r>
            <a:r>
              <a:rPr lang="fr-FR" altLang="fr-FR" sz="16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fr-FR" altLang="fr-FR" sz="16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BOLLADE La Prépa des INP Grenoble  2A  </a:t>
            </a:r>
            <a:r>
              <a:rPr lang="fr-FR" sz="1600" b="1" dirty="0">
                <a:solidFill>
                  <a:srgbClr val="000000"/>
                </a:solidFill>
                <a:latin typeface="+mj-lt"/>
              </a:rPr>
              <a:t>– </a:t>
            </a:r>
            <a:r>
              <a:rPr lang="fr-FR" altLang="fr-FR" sz="16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Julie MAURIN  </a:t>
            </a:r>
            <a:r>
              <a:rPr lang="fr-FR" sz="1600" b="1" dirty="0">
                <a:solidFill>
                  <a:srgbClr val="00B0F0"/>
                </a:solidFill>
                <a:latin typeface="+mj-lt"/>
                <a:cs typeface="Arial" charset="0"/>
              </a:rPr>
              <a:t>Génie industriel 2A</a:t>
            </a:r>
            <a:r>
              <a:rPr lang="fr-FR" sz="16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endParaRPr lang="fr-FR" altLang="fr-FR" sz="16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eaLnBrk="1" hangingPunct="1"/>
            <a:r>
              <a:rPr lang="fr-FR" altLang="fr-FR" sz="16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Alice SENET  </a:t>
            </a:r>
            <a:r>
              <a:rPr lang="fr-FR" altLang="fr-FR" sz="1600" b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Phelma</a:t>
            </a:r>
            <a:r>
              <a:rPr lang="fr-FR" altLang="fr-FR" sz="1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 </a:t>
            </a:r>
            <a:r>
              <a:rPr lang="fr-FR" altLang="fr-FR" sz="1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2A</a:t>
            </a:r>
            <a:r>
              <a:rPr lang="fr-FR" altLang="fr-FR" sz="16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- </a:t>
            </a:r>
            <a:r>
              <a:rPr lang="fr-FR" altLang="fr-FR" sz="16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Elsa CHONY </a:t>
            </a:r>
            <a:r>
              <a:rPr lang="fr-FR" sz="1600" b="1" dirty="0">
                <a:solidFill>
                  <a:srgbClr val="0070C0"/>
                </a:solidFill>
                <a:latin typeface="+mj-lt"/>
              </a:rPr>
              <a:t>Ense³ 3A</a:t>
            </a:r>
            <a:r>
              <a:rPr lang="fr-FR" altLang="fr-FR" sz="16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fr-FR" sz="1600" b="1" dirty="0" smtClean="0">
                <a:solidFill>
                  <a:srgbClr val="000000"/>
                </a:solidFill>
                <a:latin typeface="+mj-lt"/>
              </a:rPr>
              <a:t>– </a:t>
            </a:r>
            <a:r>
              <a:rPr lang="fr-FR" altLang="fr-FR" sz="16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Camille </a:t>
            </a:r>
            <a:r>
              <a:rPr lang="fr-FR" altLang="fr-FR" sz="16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MICHON, Margaux RENAUD </a:t>
            </a:r>
            <a:r>
              <a:rPr lang="fr-FR" altLang="fr-FR" sz="1600" b="1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Phelma</a:t>
            </a:r>
            <a:r>
              <a:rPr lang="fr-FR" altLang="fr-FR" sz="1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 2A </a:t>
            </a:r>
            <a:r>
              <a:rPr lang="fr-FR" altLang="fr-FR" sz="16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- Laura GRIMAUD </a:t>
            </a:r>
            <a:r>
              <a:rPr lang="fr-FR" sz="1600" b="1" dirty="0">
                <a:solidFill>
                  <a:srgbClr val="0070C0"/>
                </a:solidFill>
                <a:latin typeface="+mj-lt"/>
              </a:rPr>
              <a:t>Ense³ </a:t>
            </a:r>
            <a:r>
              <a:rPr lang="fr-FR" sz="1600" b="1" dirty="0" smtClean="0">
                <a:solidFill>
                  <a:srgbClr val="0070C0"/>
                </a:solidFill>
                <a:latin typeface="+mj-lt"/>
              </a:rPr>
              <a:t>2A</a:t>
            </a:r>
            <a:endParaRPr lang="fr-FR" altLang="fr-FR" sz="1600" b="1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sz="quarter" idx="1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1" t="31097" r="20413"/>
          <a:stretch/>
        </p:blipFill>
        <p:spPr>
          <a:xfrm>
            <a:off x="230245" y="1540810"/>
            <a:ext cx="4582875" cy="2896302"/>
          </a:xfrm>
        </p:spPr>
      </p:pic>
      <p:pic>
        <p:nvPicPr>
          <p:cNvPr id="5" name="Espace réservé du contenu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7" r="14239" b="11807"/>
          <a:stretch/>
        </p:blipFill>
        <p:spPr bwMode="auto">
          <a:xfrm>
            <a:off x="4851773" y="1556792"/>
            <a:ext cx="413648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659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re 3"/>
          <p:cNvSpPr>
            <a:spLocks noGrp="1"/>
          </p:cNvSpPr>
          <p:nvPr>
            <p:ph type="title"/>
          </p:nvPr>
        </p:nvSpPr>
        <p:spPr>
          <a:xfrm>
            <a:off x="1691680" y="404664"/>
            <a:ext cx="6994525" cy="1143000"/>
          </a:xfrm>
        </p:spPr>
        <p:txBody>
          <a:bodyPr/>
          <a:lstStyle/>
          <a:p>
            <a:r>
              <a:rPr lang="fr-FR" dirty="0" smtClean="0">
                <a:latin typeface="Arial" charset="0"/>
                <a:cs typeface="Arial" charset="0"/>
              </a:rPr>
              <a:t>Rugby F </a:t>
            </a:r>
            <a:r>
              <a:rPr lang="fr-FR" dirty="0" smtClean="0"/>
              <a:t>: </a:t>
            </a:r>
            <a:r>
              <a:rPr lang="fr-FR" dirty="0"/>
              <a:t>4ème du tournoi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de </a:t>
            </a:r>
            <a:r>
              <a:rPr lang="fr-FR" dirty="0" err="1"/>
              <a:t>qualif</a:t>
            </a:r>
            <a:r>
              <a:rPr lang="fr-FR" dirty="0"/>
              <a:t>' Sud Est </a:t>
            </a:r>
            <a:r>
              <a:rPr lang="fr-FR" dirty="0" err="1" smtClean="0"/>
              <a:t>Oval'U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smtClean="0"/>
              <a:t>le lundi 25 Mars 2019</a:t>
            </a:r>
            <a:endParaRPr lang="fr-FR" dirty="0" smtClean="0">
              <a:latin typeface="Arial" charset="0"/>
              <a:cs typeface="Arial" charset="0"/>
            </a:endParaRPr>
          </a:p>
        </p:txBody>
      </p:sp>
      <p:sp>
        <p:nvSpPr>
          <p:cNvPr id="27650" name="Espace réservé du texte 8"/>
          <p:cNvSpPr>
            <a:spLocks noGrp="1"/>
          </p:cNvSpPr>
          <p:nvPr>
            <p:ph type="body" sz="quarter" idx="10"/>
          </p:nvPr>
        </p:nvSpPr>
        <p:spPr>
          <a:xfrm>
            <a:off x="323528" y="5373216"/>
            <a:ext cx="8712968" cy="648072"/>
          </a:xfrm>
        </p:spPr>
        <p:txBody>
          <a:bodyPr>
            <a:noAutofit/>
          </a:bodyPr>
          <a:lstStyle/>
          <a:p>
            <a:endParaRPr lang="fr-FR" dirty="0"/>
          </a:p>
          <a:p>
            <a:r>
              <a:rPr lang="fr-FR" sz="1400" b="1" dirty="0" smtClean="0"/>
              <a:t>Saskia BRUGERE, Claire CARBONNEL </a:t>
            </a:r>
            <a:r>
              <a:rPr lang="fr-FR" sz="1400" b="1" dirty="0"/>
              <a:t> </a:t>
            </a:r>
            <a:r>
              <a:rPr lang="fr-FR" sz="1400" b="1" dirty="0" err="1">
                <a:solidFill>
                  <a:srgbClr val="FF0000"/>
                </a:solidFill>
              </a:rPr>
              <a:t>Phelma</a:t>
            </a:r>
            <a:r>
              <a:rPr lang="fr-FR" sz="1400" b="1" dirty="0">
                <a:solidFill>
                  <a:srgbClr val="FF0000"/>
                </a:solidFill>
              </a:rPr>
              <a:t> 1A</a:t>
            </a:r>
            <a:r>
              <a:rPr lang="fr-FR" sz="1400" b="1" dirty="0"/>
              <a:t> </a:t>
            </a:r>
            <a:r>
              <a:rPr lang="fr-FR" sz="1400" b="1" dirty="0" smtClean="0"/>
              <a:t>- </a:t>
            </a:r>
            <a:r>
              <a:rPr lang="fr-FR" sz="1400" b="1" dirty="0" err="1" smtClean="0"/>
              <a:t>Eloanne</a:t>
            </a:r>
            <a:r>
              <a:rPr lang="fr-FR" sz="1400" b="1" dirty="0" smtClean="0"/>
              <a:t> DE VANSAY </a:t>
            </a:r>
            <a:r>
              <a:rPr lang="fr-FR" sz="1400" b="1" dirty="0">
                <a:solidFill>
                  <a:srgbClr val="0070C0"/>
                </a:solidFill>
              </a:rPr>
              <a:t>Ense³ </a:t>
            </a:r>
            <a:r>
              <a:rPr lang="fr-FR" sz="1400" b="1" dirty="0" smtClean="0">
                <a:solidFill>
                  <a:srgbClr val="0070C0"/>
                </a:solidFill>
              </a:rPr>
              <a:t>2A</a:t>
            </a:r>
            <a:r>
              <a:rPr lang="fr-FR" sz="1400" b="1" dirty="0" smtClean="0">
                <a:solidFill>
                  <a:srgbClr val="000000"/>
                </a:solidFill>
              </a:rPr>
              <a:t> -</a:t>
            </a:r>
            <a:r>
              <a:rPr lang="fr-FR" sz="1400" b="1" dirty="0" smtClean="0"/>
              <a:t> Juliette DEMEUSY </a:t>
            </a:r>
            <a:r>
              <a:rPr lang="fr-FR" sz="1400" b="1" dirty="0" err="1">
                <a:solidFill>
                  <a:srgbClr val="92D050"/>
                </a:solidFill>
              </a:rPr>
              <a:t>Ensimag</a:t>
            </a:r>
            <a:r>
              <a:rPr lang="fr-FR" sz="1400" b="1" dirty="0">
                <a:solidFill>
                  <a:srgbClr val="92D050"/>
                </a:solidFill>
              </a:rPr>
              <a:t> 1A</a:t>
            </a:r>
            <a:r>
              <a:rPr lang="fr-FR" sz="1400" b="1" dirty="0">
                <a:solidFill>
                  <a:srgbClr val="000000"/>
                </a:solidFill>
              </a:rPr>
              <a:t> </a:t>
            </a:r>
            <a:r>
              <a:rPr lang="fr-FR" sz="1400" b="1" dirty="0" smtClean="0">
                <a:solidFill>
                  <a:srgbClr val="000000"/>
                </a:solidFill>
              </a:rPr>
              <a:t>- Rachel </a:t>
            </a:r>
            <a:r>
              <a:rPr lang="fr-FR" sz="1400" b="1" dirty="0" smtClean="0"/>
              <a:t>MARTIN </a:t>
            </a:r>
            <a:r>
              <a:rPr lang="fr-FR" sz="1400" b="1" dirty="0" err="1" smtClean="0">
                <a:solidFill>
                  <a:srgbClr val="FF0000"/>
                </a:solidFill>
              </a:rPr>
              <a:t>Phelma</a:t>
            </a:r>
            <a:r>
              <a:rPr lang="fr-FR" sz="1400" b="1" dirty="0" smtClean="0">
                <a:solidFill>
                  <a:srgbClr val="FF0000"/>
                </a:solidFill>
              </a:rPr>
              <a:t> 3A</a:t>
            </a:r>
            <a:r>
              <a:rPr lang="fr-FR" sz="1400" b="1" dirty="0" smtClean="0"/>
              <a:t> - Carla MARTIN </a:t>
            </a:r>
            <a:r>
              <a:rPr lang="fr-FR" sz="1400" b="1" dirty="0">
                <a:solidFill>
                  <a:srgbClr val="0070C0"/>
                </a:solidFill>
              </a:rPr>
              <a:t>Ense³ </a:t>
            </a:r>
            <a:r>
              <a:rPr lang="fr-FR" sz="1400" b="1" dirty="0" smtClean="0">
                <a:solidFill>
                  <a:srgbClr val="0070C0"/>
                </a:solidFill>
              </a:rPr>
              <a:t>1A</a:t>
            </a:r>
            <a:r>
              <a:rPr lang="fr-FR" sz="1400" b="1" dirty="0" smtClean="0">
                <a:solidFill>
                  <a:srgbClr val="000000"/>
                </a:solidFill>
              </a:rPr>
              <a:t> - </a:t>
            </a:r>
            <a:r>
              <a:rPr lang="fr-FR" sz="1400" b="1" dirty="0" smtClean="0"/>
              <a:t>Sibylle MARTIN-LAUZER </a:t>
            </a:r>
            <a:r>
              <a:rPr lang="fr-FR" sz="1400" b="1" dirty="0" err="1">
                <a:solidFill>
                  <a:srgbClr val="FF0000"/>
                </a:solidFill>
              </a:rPr>
              <a:t>Phelma</a:t>
            </a:r>
            <a:r>
              <a:rPr lang="fr-FR" sz="1400" b="1" dirty="0">
                <a:solidFill>
                  <a:srgbClr val="FF0000"/>
                </a:solidFill>
              </a:rPr>
              <a:t> </a:t>
            </a:r>
            <a:r>
              <a:rPr lang="fr-FR" sz="1400" b="1" dirty="0" smtClean="0">
                <a:solidFill>
                  <a:srgbClr val="FF0000"/>
                </a:solidFill>
              </a:rPr>
              <a:t>2A</a:t>
            </a:r>
            <a:r>
              <a:rPr lang="fr-FR" sz="1400" b="1" dirty="0" smtClean="0"/>
              <a:t> - Céline MONERIE-MOULIN </a:t>
            </a:r>
            <a:r>
              <a:rPr lang="fr-FR" sz="1400" b="1" dirty="0">
                <a:solidFill>
                  <a:srgbClr val="00B0F0"/>
                </a:solidFill>
                <a:latin typeface="Arial" charset="0"/>
                <a:cs typeface="Arial" charset="0"/>
              </a:rPr>
              <a:t>Génie industriel 2A</a:t>
            </a:r>
            <a:r>
              <a:rPr lang="fr-FR" altLang="fr-FR" sz="14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fr-FR" sz="1400" b="1" dirty="0">
                <a:solidFill>
                  <a:srgbClr val="000000"/>
                </a:solidFill>
              </a:rPr>
              <a:t> </a:t>
            </a:r>
            <a:r>
              <a:rPr lang="fr-FR" sz="1400" b="1" dirty="0" smtClean="0">
                <a:solidFill>
                  <a:srgbClr val="000000"/>
                </a:solidFill>
              </a:rPr>
              <a:t>-</a:t>
            </a:r>
            <a:r>
              <a:rPr lang="fr-FR" sz="1400" b="1" dirty="0" smtClean="0"/>
              <a:t> Morgane RICLET </a:t>
            </a:r>
            <a:r>
              <a:rPr lang="fr-FR" sz="1400" b="1" dirty="0" err="1">
                <a:solidFill>
                  <a:srgbClr val="92D050"/>
                </a:solidFill>
              </a:rPr>
              <a:t>Ensimag</a:t>
            </a:r>
            <a:r>
              <a:rPr lang="fr-FR" sz="1400" b="1" dirty="0">
                <a:solidFill>
                  <a:srgbClr val="92D050"/>
                </a:solidFill>
              </a:rPr>
              <a:t> 1A</a:t>
            </a:r>
            <a:r>
              <a:rPr lang="fr-FR" sz="1400" b="1" dirty="0">
                <a:solidFill>
                  <a:srgbClr val="000000"/>
                </a:solidFill>
              </a:rPr>
              <a:t> </a:t>
            </a:r>
            <a:r>
              <a:rPr lang="fr-FR" sz="1400" b="1" dirty="0" smtClean="0">
                <a:solidFill>
                  <a:srgbClr val="000000"/>
                </a:solidFill>
              </a:rPr>
              <a:t>-</a:t>
            </a:r>
            <a:r>
              <a:rPr lang="fr-FR" sz="1400" b="1" dirty="0" smtClean="0"/>
              <a:t> Juliette TABEAUD </a:t>
            </a:r>
            <a:r>
              <a:rPr lang="fr-FR" sz="1400" b="1" dirty="0"/>
              <a:t> </a:t>
            </a:r>
            <a:r>
              <a:rPr lang="fr-FR" sz="1400" b="1" dirty="0" err="1">
                <a:solidFill>
                  <a:srgbClr val="FF0000"/>
                </a:solidFill>
              </a:rPr>
              <a:t>Phelma</a:t>
            </a:r>
            <a:r>
              <a:rPr lang="fr-FR" sz="1400" b="1" dirty="0">
                <a:solidFill>
                  <a:srgbClr val="FF0000"/>
                </a:solidFill>
              </a:rPr>
              <a:t> 1A</a:t>
            </a:r>
            <a:r>
              <a:rPr lang="fr-FR" sz="1400" b="1" dirty="0"/>
              <a:t> - </a:t>
            </a:r>
            <a:r>
              <a:rPr lang="fr-FR" sz="1400" b="1" dirty="0" smtClean="0"/>
              <a:t> Sarah TULLIEZ-GATTEGNO </a:t>
            </a:r>
            <a:r>
              <a:rPr lang="fr-FR" sz="1400" b="1" dirty="0" err="1">
                <a:solidFill>
                  <a:srgbClr val="92D050"/>
                </a:solidFill>
              </a:rPr>
              <a:t>Ensimag</a:t>
            </a:r>
            <a:r>
              <a:rPr lang="fr-FR" sz="1400" b="1" dirty="0">
                <a:solidFill>
                  <a:srgbClr val="92D050"/>
                </a:solidFill>
              </a:rPr>
              <a:t> </a:t>
            </a:r>
            <a:r>
              <a:rPr lang="fr-FR" sz="1400" b="1" dirty="0" smtClean="0">
                <a:solidFill>
                  <a:srgbClr val="92D050"/>
                </a:solidFill>
              </a:rPr>
              <a:t>2A</a:t>
            </a:r>
            <a:r>
              <a:rPr lang="fr-FR" sz="1400" b="1" dirty="0" smtClean="0">
                <a:solidFill>
                  <a:srgbClr val="000000"/>
                </a:solidFill>
              </a:rPr>
              <a:t> - Célia </a:t>
            </a:r>
            <a:r>
              <a:rPr lang="fr-FR" sz="1400" b="1" dirty="0" smtClean="0"/>
              <a:t>PUYBRAS </a:t>
            </a:r>
            <a:r>
              <a:rPr lang="fr-FR" sz="1400" b="1" dirty="0"/>
              <a:t> </a:t>
            </a:r>
            <a:r>
              <a:rPr lang="fr-FR" sz="1400" b="1" dirty="0">
                <a:solidFill>
                  <a:srgbClr val="0070C0"/>
                </a:solidFill>
              </a:rPr>
              <a:t>Ense³ 1A</a:t>
            </a:r>
            <a:r>
              <a:rPr lang="fr-FR" sz="1400" b="1" dirty="0">
                <a:solidFill>
                  <a:srgbClr val="000000"/>
                </a:solidFill>
              </a:rPr>
              <a:t> - </a:t>
            </a:r>
            <a:r>
              <a:rPr lang="fr-FR" sz="1400" b="1" dirty="0" smtClean="0"/>
              <a:t> </a:t>
            </a:r>
            <a:r>
              <a:rPr lang="fr-FR" sz="1400" b="1" dirty="0"/>
              <a:t>MEJECAZE DELIC </a:t>
            </a:r>
            <a:r>
              <a:rPr lang="fr-FR" sz="1400" b="1" dirty="0" smtClean="0"/>
              <a:t>PETREQUIN </a:t>
            </a:r>
          </a:p>
        </p:txBody>
      </p:sp>
      <p:pic>
        <p:nvPicPr>
          <p:cNvPr id="27651" name="Espace réservé du contenu 5"/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988840"/>
            <a:ext cx="4629760" cy="3097433"/>
          </a:xfrm>
        </p:spPr>
      </p:pic>
    </p:spTree>
    <p:extLst>
      <p:ext uri="{BB962C8B-B14F-4D97-AF65-F5344CB8AC3E}">
        <p14:creationId xmlns:p14="http://schemas.microsoft.com/office/powerpoint/2010/main" val="10536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smtClean="0">
                <a:latin typeface="Arial" charset="0"/>
                <a:cs typeface="Arial" charset="0"/>
              </a:rPr>
              <a:t>Les résultats</a:t>
            </a:r>
            <a:br>
              <a:rPr lang="fr-FR" smtClean="0">
                <a:latin typeface="Arial" charset="0"/>
                <a:cs typeface="Arial" charset="0"/>
              </a:rPr>
            </a:br>
            <a:r>
              <a:rPr lang="fr-FR" smtClean="0">
                <a:latin typeface="Arial" charset="0"/>
                <a:cs typeface="Arial" charset="0"/>
              </a:rPr>
              <a:t>en sports individuels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Natation : </a:t>
            </a:r>
            <a:br>
              <a:rPr lang="fr-FR" dirty="0" smtClean="0"/>
            </a:br>
            <a:r>
              <a:rPr lang="fr-FR" dirty="0" smtClean="0"/>
              <a:t>Championnat  Académique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8313" y="1268760"/>
            <a:ext cx="4470400" cy="4968552"/>
          </a:xfrm>
        </p:spPr>
        <p:txBody>
          <a:bodyPr rtlCol="0">
            <a:noAutofit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2000" b="1" dirty="0" smtClean="0"/>
              <a:t>Le 1er Octobre 2018,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2000" b="1" dirty="0" smtClean="0"/>
              <a:t>Résultats filles :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2000" b="1" dirty="0">
                <a:solidFill>
                  <a:srgbClr val="002060"/>
                </a:solidFill>
              </a:rPr>
              <a:t>Au 50M PAP </a:t>
            </a:r>
            <a:r>
              <a:rPr lang="fr-FR" sz="2000" b="1" dirty="0" smtClean="0">
                <a:solidFill>
                  <a:srgbClr val="002060"/>
                </a:solidFill>
              </a:rPr>
              <a:t>F :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2000" b="1" dirty="0" smtClean="0"/>
              <a:t>2</a:t>
            </a:r>
            <a:r>
              <a:rPr lang="fr-FR" sz="2000" b="1" baseline="30000" dirty="0" smtClean="0"/>
              <a:t>ème</a:t>
            </a:r>
            <a:r>
              <a:rPr lang="fr-FR" sz="2000" b="1" dirty="0" smtClean="0"/>
              <a:t> : Julia LEVY </a:t>
            </a:r>
            <a:r>
              <a:rPr lang="fr-FR" sz="2000" b="1" dirty="0" err="1" smtClean="0">
                <a:solidFill>
                  <a:srgbClr val="FF0000"/>
                </a:solidFill>
              </a:rPr>
              <a:t>Phelma</a:t>
            </a:r>
            <a:r>
              <a:rPr lang="fr-FR" sz="2000" b="1" dirty="0" smtClean="0">
                <a:solidFill>
                  <a:srgbClr val="FF0000"/>
                </a:solidFill>
              </a:rPr>
              <a:t> 2A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2000" b="1" dirty="0" smtClean="0"/>
              <a:t>3</a:t>
            </a:r>
            <a:r>
              <a:rPr lang="fr-FR" sz="2000" b="1" baseline="30000" dirty="0" smtClean="0"/>
              <a:t>ème</a:t>
            </a:r>
            <a:r>
              <a:rPr lang="fr-FR" sz="2000" b="1" dirty="0"/>
              <a:t> : Marie </a:t>
            </a:r>
            <a:r>
              <a:rPr lang="fr-FR" sz="2000" b="1" dirty="0" smtClean="0"/>
              <a:t>RINVILLE </a:t>
            </a:r>
            <a:r>
              <a:rPr lang="fr-FR" sz="2000" b="1" dirty="0">
                <a:solidFill>
                  <a:srgbClr val="0070C0"/>
                </a:solidFill>
              </a:rPr>
              <a:t>Ense³ </a:t>
            </a:r>
            <a:r>
              <a:rPr lang="fr-FR" sz="2000" b="1" dirty="0" smtClean="0">
                <a:solidFill>
                  <a:srgbClr val="0070C0"/>
                </a:solidFill>
              </a:rPr>
              <a:t>2A</a:t>
            </a:r>
            <a:r>
              <a:rPr lang="fr-FR" sz="2000" b="1" dirty="0" smtClean="0">
                <a:solidFill>
                  <a:srgbClr val="000000"/>
                </a:solidFill>
              </a:rPr>
              <a:t> 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2000" b="1" dirty="0" smtClean="0">
                <a:solidFill>
                  <a:srgbClr val="002060"/>
                </a:solidFill>
              </a:rPr>
              <a:t>Aux </a:t>
            </a:r>
            <a:r>
              <a:rPr lang="fr-FR" sz="2000" b="1" dirty="0">
                <a:solidFill>
                  <a:srgbClr val="002060"/>
                </a:solidFill>
              </a:rPr>
              <a:t>50M NL F et 50M BRASSE F </a:t>
            </a:r>
            <a:r>
              <a:rPr lang="fr-FR" sz="2000" b="1" dirty="0" smtClean="0">
                <a:solidFill>
                  <a:srgbClr val="002060"/>
                </a:solidFill>
              </a:rPr>
              <a:t>:</a:t>
            </a:r>
            <a:endParaRPr lang="fr-FR" sz="2000" b="1" dirty="0">
              <a:solidFill>
                <a:srgbClr val="002060"/>
              </a:solidFill>
            </a:endParaRPr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r>
              <a:rPr lang="fr-FR" sz="2000" b="1" dirty="0"/>
              <a:t>1</a:t>
            </a:r>
            <a:r>
              <a:rPr lang="fr-FR" sz="2000" b="1" baseline="30000" dirty="0"/>
              <a:t>ère</a:t>
            </a:r>
            <a:r>
              <a:rPr lang="fr-FR" sz="2000" b="1" dirty="0"/>
              <a:t> : Gabriella TRAVERSA </a:t>
            </a:r>
            <a:r>
              <a:rPr lang="fr-FR" sz="2000" b="1" dirty="0">
                <a:solidFill>
                  <a:srgbClr val="00B0F0"/>
                </a:solidFill>
                <a:latin typeface="Arial" charset="0"/>
                <a:cs typeface="Arial" charset="0"/>
              </a:rPr>
              <a:t>Génie industriel 2A</a:t>
            </a:r>
            <a:r>
              <a:rPr lang="fr-FR" sz="2000" b="1" dirty="0">
                <a:solidFill>
                  <a:srgbClr val="000000"/>
                </a:solidFill>
              </a:rPr>
              <a:t> </a:t>
            </a:r>
            <a:r>
              <a:rPr lang="fr-FR" sz="2000" b="1" dirty="0" smtClean="0">
                <a:solidFill>
                  <a:srgbClr val="000000"/>
                </a:solidFill>
              </a:rPr>
              <a:t>(photo)</a:t>
            </a:r>
            <a:endParaRPr lang="fr-FR" sz="2000" b="1" dirty="0">
              <a:solidFill>
                <a:srgbClr val="000000"/>
              </a:solidFill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2000" b="1" dirty="0" smtClean="0"/>
              <a:t>Résultats garçons :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2000" b="1" dirty="0" smtClean="0">
                <a:solidFill>
                  <a:srgbClr val="002060"/>
                </a:solidFill>
              </a:rPr>
              <a:t>Au </a:t>
            </a:r>
            <a:r>
              <a:rPr lang="fr-FR" sz="2000" b="1" dirty="0">
                <a:solidFill>
                  <a:srgbClr val="002060"/>
                </a:solidFill>
              </a:rPr>
              <a:t>50M DOS </a:t>
            </a:r>
            <a:r>
              <a:rPr lang="fr-FR" sz="2000" b="1" dirty="0" smtClean="0">
                <a:solidFill>
                  <a:srgbClr val="002060"/>
                </a:solidFill>
              </a:rPr>
              <a:t>G :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2000" b="1" dirty="0" smtClean="0"/>
              <a:t>1</a:t>
            </a:r>
            <a:r>
              <a:rPr lang="fr-FR" sz="2000" b="1" baseline="30000" dirty="0" smtClean="0"/>
              <a:t>er</a:t>
            </a:r>
            <a:r>
              <a:rPr lang="fr-FR" sz="2000" b="1" dirty="0" smtClean="0"/>
              <a:t> : Alexis BIGE </a:t>
            </a:r>
            <a:r>
              <a:rPr lang="fr-FR" sz="2000" b="1" dirty="0" err="1">
                <a:solidFill>
                  <a:srgbClr val="00B050"/>
                </a:solidFill>
              </a:rPr>
              <a:t>Ensimag</a:t>
            </a:r>
            <a:r>
              <a:rPr lang="fr-FR" sz="2000" b="1" dirty="0">
                <a:solidFill>
                  <a:srgbClr val="00B050"/>
                </a:solidFill>
              </a:rPr>
              <a:t> </a:t>
            </a:r>
            <a:r>
              <a:rPr lang="fr-FR" sz="2000" b="1" dirty="0" smtClean="0">
                <a:solidFill>
                  <a:srgbClr val="00B050"/>
                </a:solidFill>
              </a:rPr>
              <a:t>2A</a:t>
            </a:r>
            <a:r>
              <a:rPr lang="fr-FR" sz="2000" b="1" dirty="0" smtClean="0"/>
              <a:t> </a:t>
            </a:r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r>
              <a:rPr lang="fr-FR" sz="2000" b="1" dirty="0" smtClean="0"/>
              <a:t>3</a:t>
            </a:r>
            <a:r>
              <a:rPr lang="fr-FR" sz="2000" b="1" baseline="30000" dirty="0" smtClean="0"/>
              <a:t>ème</a:t>
            </a:r>
            <a:r>
              <a:rPr lang="fr-FR" sz="2000" b="1" dirty="0"/>
              <a:t> : </a:t>
            </a:r>
            <a:r>
              <a:rPr lang="fr-FR" sz="2000" b="1" dirty="0" smtClean="0"/>
              <a:t>Victor CÉLÉRIER </a:t>
            </a:r>
            <a:r>
              <a:rPr lang="fr-FR" sz="2000" b="1" dirty="0" err="1" smtClean="0">
                <a:solidFill>
                  <a:srgbClr val="FF0000"/>
                </a:solidFill>
              </a:rPr>
              <a:t>Phelma</a:t>
            </a:r>
            <a:r>
              <a:rPr lang="fr-FR" sz="2000" b="1" dirty="0" smtClean="0">
                <a:solidFill>
                  <a:srgbClr val="FF0000"/>
                </a:solidFill>
              </a:rPr>
              <a:t> 1A</a:t>
            </a:r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r>
              <a:rPr lang="fr-FR" sz="2000" b="1" dirty="0" smtClean="0">
                <a:solidFill>
                  <a:srgbClr val="002060"/>
                </a:solidFill>
              </a:rPr>
              <a:t>50M </a:t>
            </a:r>
            <a:r>
              <a:rPr lang="fr-FR" sz="2000" b="1" dirty="0">
                <a:solidFill>
                  <a:srgbClr val="002060"/>
                </a:solidFill>
              </a:rPr>
              <a:t>BRASSE </a:t>
            </a:r>
            <a:r>
              <a:rPr lang="fr-FR" sz="2000" b="1" dirty="0" smtClean="0">
                <a:solidFill>
                  <a:srgbClr val="002060"/>
                </a:solidFill>
              </a:rPr>
              <a:t>G :</a:t>
            </a:r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r>
              <a:rPr lang="fr-FR" sz="2000" b="1" dirty="0" smtClean="0">
                <a:solidFill>
                  <a:srgbClr val="000000"/>
                </a:solidFill>
              </a:rPr>
              <a:t>1</a:t>
            </a:r>
            <a:r>
              <a:rPr lang="fr-FR" sz="2000" b="1" baseline="30000" dirty="0" smtClean="0">
                <a:solidFill>
                  <a:srgbClr val="000000"/>
                </a:solidFill>
              </a:rPr>
              <a:t>er</a:t>
            </a:r>
            <a:r>
              <a:rPr lang="fr-FR" sz="2000" b="1" dirty="0" smtClean="0">
                <a:solidFill>
                  <a:srgbClr val="000000"/>
                </a:solidFill>
              </a:rPr>
              <a:t> : Jérôme POTOT </a:t>
            </a:r>
            <a:r>
              <a:rPr lang="fr-FR" sz="2000" b="1" dirty="0" err="1">
                <a:solidFill>
                  <a:srgbClr val="00B050"/>
                </a:solidFill>
              </a:rPr>
              <a:t>Ensimag</a:t>
            </a:r>
            <a:r>
              <a:rPr lang="fr-FR" sz="2000" b="1" dirty="0">
                <a:solidFill>
                  <a:srgbClr val="00B050"/>
                </a:solidFill>
              </a:rPr>
              <a:t> 2A</a:t>
            </a:r>
            <a:r>
              <a:rPr lang="fr-FR" sz="2000" b="1" dirty="0"/>
              <a:t> </a:t>
            </a:r>
          </a:p>
        </p:txBody>
      </p:sp>
      <p:pic>
        <p:nvPicPr>
          <p:cNvPr id="40963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4680011" y="2006843"/>
            <a:ext cx="4752530" cy="3564396"/>
          </a:xfrm>
        </p:spPr>
      </p:pic>
    </p:spTree>
    <p:extLst>
      <p:ext uri="{BB962C8B-B14F-4D97-AF65-F5344CB8AC3E}">
        <p14:creationId xmlns:p14="http://schemas.microsoft.com/office/powerpoint/2010/main" val="6100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Natation : </a:t>
            </a:r>
            <a:br>
              <a:rPr lang="fr-FR" dirty="0" smtClean="0"/>
            </a:br>
            <a:r>
              <a:rPr lang="fr-FR" dirty="0" smtClean="0"/>
              <a:t>Championnat  Académique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8313" y="1268760"/>
            <a:ext cx="4470400" cy="4968552"/>
          </a:xfrm>
        </p:spPr>
        <p:txBody>
          <a:bodyPr rtlCol="0">
            <a:noAutofit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2000" b="1" dirty="0" smtClean="0"/>
              <a:t>Le 15 Octobre </a:t>
            </a:r>
            <a:r>
              <a:rPr lang="fr-FR" sz="2000" b="1" dirty="0"/>
              <a:t>2018, 2X100 NL G</a:t>
            </a:r>
            <a:endParaRPr lang="fr-FR" sz="2000" b="1" dirty="0" smtClean="0"/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2000" b="1" dirty="0" smtClean="0"/>
              <a:t>Résultats en duo :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2000" b="1" dirty="0">
                <a:solidFill>
                  <a:srgbClr val="002060"/>
                </a:solidFill>
              </a:rPr>
              <a:t>Au 2X100 BR </a:t>
            </a:r>
            <a:r>
              <a:rPr lang="fr-FR" sz="2000" b="1" dirty="0" smtClean="0">
                <a:solidFill>
                  <a:srgbClr val="002060"/>
                </a:solidFill>
              </a:rPr>
              <a:t>G :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2000" b="1" dirty="0" smtClean="0"/>
              <a:t>1</a:t>
            </a:r>
            <a:r>
              <a:rPr lang="fr-FR" sz="2000" b="1" baseline="30000" dirty="0" smtClean="0"/>
              <a:t>ère</a:t>
            </a:r>
            <a:r>
              <a:rPr lang="fr-FR" sz="2000" b="1" dirty="0" smtClean="0"/>
              <a:t> </a:t>
            </a:r>
            <a:r>
              <a:rPr lang="fr-FR" sz="2000" b="1" dirty="0"/>
              <a:t>: Lucile KRAUTH </a:t>
            </a:r>
            <a:r>
              <a:rPr lang="fr-FR" sz="2000" b="1" dirty="0" err="1">
                <a:solidFill>
                  <a:srgbClr val="00B050"/>
                </a:solidFill>
              </a:rPr>
              <a:t>Ensimag</a:t>
            </a:r>
            <a:r>
              <a:rPr lang="fr-FR" sz="2000" b="1" dirty="0">
                <a:solidFill>
                  <a:srgbClr val="00B050"/>
                </a:solidFill>
              </a:rPr>
              <a:t> </a:t>
            </a:r>
            <a:r>
              <a:rPr lang="fr-FR" sz="2000" b="1" dirty="0" smtClean="0">
                <a:solidFill>
                  <a:srgbClr val="00B050"/>
                </a:solidFill>
              </a:rPr>
              <a:t>2A</a:t>
            </a:r>
            <a:r>
              <a:rPr lang="fr-FR" sz="2000" b="1" dirty="0"/>
              <a:t> (avec Hugo NAVALE - UGA)</a:t>
            </a:r>
            <a:endParaRPr lang="fr-FR" sz="2000" b="1" dirty="0" smtClean="0"/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r>
              <a:rPr lang="fr-FR" sz="2000" b="1" dirty="0" smtClean="0"/>
              <a:t>2</a:t>
            </a:r>
            <a:r>
              <a:rPr lang="fr-FR" sz="2000" b="1" baseline="30000" dirty="0" smtClean="0"/>
              <a:t>ème</a:t>
            </a:r>
            <a:r>
              <a:rPr lang="fr-FR" sz="2000" b="1" dirty="0" smtClean="0"/>
              <a:t> </a:t>
            </a:r>
            <a:r>
              <a:rPr lang="fr-FR" sz="2000" b="1" dirty="0"/>
              <a:t>: </a:t>
            </a:r>
            <a:r>
              <a:rPr lang="fr-FR" sz="2000" b="1" dirty="0" smtClean="0"/>
              <a:t>Dimitri </a:t>
            </a:r>
            <a:r>
              <a:rPr lang="fr-FR" sz="2000" b="1" dirty="0"/>
              <a:t>TOKARSKI </a:t>
            </a:r>
            <a:r>
              <a:rPr lang="fr-FR" sz="2000" b="1" dirty="0">
                <a:solidFill>
                  <a:srgbClr val="00B0F0"/>
                </a:solidFill>
                <a:latin typeface="Arial" charset="0"/>
                <a:cs typeface="Arial" charset="0"/>
              </a:rPr>
              <a:t>Génie industriel </a:t>
            </a:r>
            <a:r>
              <a:rPr lang="fr-FR" sz="2000" b="1" dirty="0" smtClean="0">
                <a:solidFill>
                  <a:srgbClr val="00B0F0"/>
                </a:solidFill>
                <a:latin typeface="Arial" charset="0"/>
                <a:cs typeface="Arial" charset="0"/>
              </a:rPr>
              <a:t>1A</a:t>
            </a:r>
            <a:r>
              <a:rPr lang="fr-FR" sz="2000" b="1" dirty="0" smtClean="0">
                <a:solidFill>
                  <a:srgbClr val="000000"/>
                </a:solidFill>
              </a:rPr>
              <a:t> </a:t>
            </a:r>
            <a:r>
              <a:rPr lang="fr-FR" sz="2000" b="1" dirty="0" smtClean="0"/>
              <a:t>- </a:t>
            </a:r>
            <a:r>
              <a:rPr lang="fr-FR" sz="2000" b="1" dirty="0"/>
              <a:t>Omar </a:t>
            </a:r>
            <a:r>
              <a:rPr lang="fr-FR" sz="2000" b="1" dirty="0" smtClean="0"/>
              <a:t>MERNISSI </a:t>
            </a:r>
            <a:r>
              <a:rPr lang="fr-FR" sz="2000" b="1" dirty="0">
                <a:solidFill>
                  <a:srgbClr val="00B0F0"/>
                </a:solidFill>
                <a:latin typeface="Arial" charset="0"/>
                <a:cs typeface="Arial" charset="0"/>
              </a:rPr>
              <a:t>Génie industriel 2A</a:t>
            </a:r>
            <a:r>
              <a:rPr lang="fr-FR" sz="2000" b="1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40963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08575" y="1600200"/>
            <a:ext cx="3117850" cy="4525963"/>
          </a:xfrm>
        </p:spPr>
      </p:pic>
    </p:spTree>
    <p:extLst>
      <p:ext uri="{BB962C8B-B14F-4D97-AF65-F5344CB8AC3E}">
        <p14:creationId xmlns:p14="http://schemas.microsoft.com/office/powerpoint/2010/main" val="274995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>
                <a:latin typeface="Arial" charset="0"/>
                <a:cs typeface="Arial" charset="0"/>
              </a:rPr>
              <a:t>Tennis : Tournoi d’Automne</a:t>
            </a:r>
          </a:p>
        </p:txBody>
      </p:sp>
      <p:pic>
        <p:nvPicPr>
          <p:cNvPr id="36868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5856" y="1340768"/>
            <a:ext cx="280831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u contenu 1"/>
          <p:cNvSpPr>
            <a:spLocks noGrp="1"/>
          </p:cNvSpPr>
          <p:nvPr>
            <p:ph sz="quarter" idx="11"/>
          </p:nvPr>
        </p:nvSpPr>
        <p:spPr>
          <a:xfrm>
            <a:off x="251520" y="3861048"/>
            <a:ext cx="8532440" cy="2160240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 algn="just">
              <a:buNone/>
            </a:pPr>
            <a:r>
              <a:rPr lang="fr-FR" dirty="0"/>
              <a:t>Du 29 Novembre </a:t>
            </a:r>
            <a:r>
              <a:rPr lang="fr-FR" dirty="0" smtClean="0"/>
              <a:t>au </a:t>
            </a:r>
            <a:r>
              <a:rPr lang="fr-FR" dirty="0"/>
              <a:t>2 Décembre 2018, </a:t>
            </a:r>
            <a:r>
              <a:rPr lang="fr-FR" b="1" dirty="0"/>
              <a:t>TENNIS - TOURNOI D'AUTOMNE - TABLEAU FEMININ </a:t>
            </a:r>
            <a:r>
              <a:rPr lang="fr-FR" dirty="0"/>
              <a:t>en Simple Dames </a:t>
            </a:r>
            <a:r>
              <a:rPr lang="fr-FR" dirty="0" smtClean="0"/>
              <a:t>Senior, 1</a:t>
            </a:r>
            <a:r>
              <a:rPr lang="fr-FR" baseline="30000" dirty="0" smtClean="0"/>
              <a:t>ère</a:t>
            </a:r>
            <a:r>
              <a:rPr lang="fr-FR" dirty="0" smtClean="0"/>
              <a:t> :  </a:t>
            </a:r>
            <a:r>
              <a:rPr lang="fr-FR" b="1" dirty="0" smtClean="0"/>
              <a:t>Samantha NDIBU </a:t>
            </a:r>
            <a:r>
              <a:rPr lang="fr-FR" b="1" dirty="0">
                <a:solidFill>
                  <a:srgbClr val="0070C0"/>
                </a:solidFill>
              </a:rPr>
              <a:t>Ense³ </a:t>
            </a:r>
            <a:r>
              <a:rPr lang="fr-FR" b="1" dirty="0" smtClean="0">
                <a:solidFill>
                  <a:srgbClr val="0070C0"/>
                </a:solidFill>
              </a:rPr>
              <a:t>3A</a:t>
            </a:r>
            <a:r>
              <a:rPr lang="fr-FR" b="1" dirty="0" smtClean="0"/>
              <a:t> 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2800" dirty="0" smtClean="0">
                <a:latin typeface="Arial" charset="0"/>
                <a:cs typeface="Arial" charset="0"/>
              </a:rPr>
              <a:t>Athlétisme : </a:t>
            </a:r>
            <a:r>
              <a:rPr lang="fr-FR" sz="2800" dirty="0">
                <a:latin typeface="Arial" charset="0"/>
                <a:cs typeface="Arial" charset="0"/>
              </a:rPr>
              <a:t>CFU CROSS </a:t>
            </a:r>
            <a:r>
              <a:rPr lang="fr-FR" sz="2800" dirty="0" smtClean="0">
                <a:latin typeface="Arial" charset="0"/>
                <a:cs typeface="Arial" charset="0"/>
              </a:rPr>
              <a:t>le 6 Décembre </a:t>
            </a:r>
            <a:r>
              <a:rPr lang="fr-FR" sz="2800" dirty="0">
                <a:latin typeface="Arial" charset="0"/>
                <a:cs typeface="Arial" charset="0"/>
              </a:rPr>
              <a:t>2018 à VINEUIL </a:t>
            </a:r>
            <a:r>
              <a:rPr lang="fr-FR" sz="2800" dirty="0" smtClean="0">
                <a:latin typeface="Arial" charset="0"/>
                <a:cs typeface="Arial" charset="0"/>
              </a:rPr>
              <a:t>(45 – Loiret - ORLEANS)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457200" y="4365104"/>
            <a:ext cx="8435280" cy="1943621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fr-FR" dirty="0" smtClean="0">
                <a:latin typeface="Arial" charset="0"/>
                <a:cs typeface="Arial" charset="0"/>
              </a:rPr>
              <a:t>Résultats en Individuel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fr-FR" dirty="0" smtClean="0">
                <a:latin typeface="Arial" charset="0"/>
                <a:cs typeface="Arial" charset="0"/>
              </a:rPr>
              <a:t>Antoine CAMUS </a:t>
            </a:r>
            <a:r>
              <a:rPr lang="fr-FR" b="1" dirty="0">
                <a:solidFill>
                  <a:srgbClr val="0070C0"/>
                </a:solidFill>
              </a:rPr>
              <a:t>Ense³ </a:t>
            </a:r>
            <a:r>
              <a:rPr lang="fr-FR" b="1" dirty="0" smtClean="0">
                <a:solidFill>
                  <a:srgbClr val="0070C0"/>
                </a:solidFill>
              </a:rPr>
              <a:t>2A</a:t>
            </a:r>
            <a:r>
              <a:rPr lang="fr-FR" dirty="0" smtClean="0">
                <a:latin typeface="Arial" charset="0"/>
                <a:cs typeface="Arial" charset="0"/>
              </a:rPr>
              <a:t> </a:t>
            </a:r>
            <a:r>
              <a:rPr lang="fr-FR" dirty="0"/>
              <a:t>se classe </a:t>
            </a:r>
            <a:r>
              <a:rPr lang="fr-FR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217ème/299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fr-FR" b="1" dirty="0" smtClean="0"/>
              <a:t>Adrien FOURNOL </a:t>
            </a:r>
            <a:r>
              <a:rPr lang="fr-FR" b="1" dirty="0" err="1">
                <a:solidFill>
                  <a:srgbClr val="FF0000"/>
                </a:solidFill>
              </a:rPr>
              <a:t>Phelma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smtClean="0">
                <a:solidFill>
                  <a:srgbClr val="FF0000"/>
                </a:solidFill>
              </a:rPr>
              <a:t>2A </a:t>
            </a:r>
            <a:r>
              <a:rPr lang="fr-FR" dirty="0" smtClean="0"/>
              <a:t>était qualifié</a:t>
            </a:r>
            <a:endParaRPr lang="fr-FR" b="1" dirty="0" smtClean="0"/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fr-FR" b="1" dirty="0">
                <a:solidFill>
                  <a:srgbClr val="002060"/>
                </a:solidFill>
              </a:rPr>
              <a:t>Pierre FANNEAU DE LA </a:t>
            </a:r>
            <a:r>
              <a:rPr lang="fr-FR" b="1" dirty="0" smtClean="0">
                <a:solidFill>
                  <a:srgbClr val="002060"/>
                </a:solidFill>
              </a:rPr>
              <a:t>HORIE-CLAVIER </a:t>
            </a:r>
            <a:r>
              <a:rPr lang="fr-FR" b="1" dirty="0" err="1" smtClean="0">
                <a:solidFill>
                  <a:srgbClr val="FF0000"/>
                </a:solidFill>
              </a:rPr>
              <a:t>Phelma</a:t>
            </a:r>
            <a:r>
              <a:rPr lang="fr-FR" b="1" dirty="0" smtClean="0">
                <a:solidFill>
                  <a:srgbClr val="FF0000"/>
                </a:solidFill>
              </a:rPr>
              <a:t> 3A </a:t>
            </a:r>
            <a:r>
              <a:rPr lang="fr-FR" dirty="0"/>
              <a:t>était qualifié</a:t>
            </a:r>
            <a:endParaRPr lang="fr-FR" b="1" dirty="0"/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fr-FR" dirty="0" smtClean="0"/>
              <a:t> </a:t>
            </a:r>
            <a:r>
              <a:rPr lang="fr-FR" b="1" dirty="0" smtClean="0"/>
              <a:t>Max N'ZAOU </a:t>
            </a:r>
            <a:r>
              <a:rPr lang="fr-FR" b="1" dirty="0" err="1" smtClean="0">
                <a:solidFill>
                  <a:srgbClr val="FF0000"/>
                </a:solidFill>
              </a:rPr>
              <a:t>Phelma</a:t>
            </a:r>
            <a:r>
              <a:rPr lang="fr-FR" b="1" dirty="0" smtClean="0">
                <a:solidFill>
                  <a:srgbClr val="FF0000"/>
                </a:solidFill>
              </a:rPr>
              <a:t> 2A </a:t>
            </a:r>
            <a:r>
              <a:rPr lang="fr-FR" dirty="0" smtClean="0">
                <a:solidFill>
                  <a:srgbClr val="000000"/>
                </a:solidFill>
              </a:rPr>
              <a:t>(photo archives AS) </a:t>
            </a:r>
            <a:r>
              <a:rPr lang="fr-FR" dirty="0" smtClean="0"/>
              <a:t>se classe </a:t>
            </a:r>
            <a:r>
              <a:rPr lang="fr-FR" b="1" dirty="0"/>
              <a:t>93ème/299</a:t>
            </a:r>
            <a:endParaRPr lang="fr-FR" b="1" dirty="0">
              <a:solidFill>
                <a:srgbClr val="00B050"/>
              </a:solidFill>
            </a:endParaRPr>
          </a:p>
        </p:txBody>
      </p:sp>
      <p:pic>
        <p:nvPicPr>
          <p:cNvPr id="51203" name="Espace réservé pour une image  4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556792"/>
            <a:ext cx="2286747" cy="2286747"/>
          </a:xfrm>
        </p:spPr>
      </p:pic>
    </p:spTree>
    <p:extLst>
      <p:ext uri="{BB962C8B-B14F-4D97-AF65-F5344CB8AC3E}">
        <p14:creationId xmlns:p14="http://schemas.microsoft.com/office/powerpoint/2010/main" val="252604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>
                <a:latin typeface="Arial" charset="0"/>
                <a:cs typeface="Arial" charset="0"/>
              </a:rPr>
              <a:t>Athlétisme Indoor :</a:t>
            </a:r>
            <a:br>
              <a:rPr lang="fr-FR" dirty="0" smtClean="0">
                <a:latin typeface="Arial" charset="0"/>
                <a:cs typeface="Arial" charset="0"/>
              </a:rPr>
            </a:br>
            <a:r>
              <a:rPr lang="fr-FR" dirty="0" smtClean="0">
                <a:latin typeface="Arial" charset="0"/>
                <a:cs typeface="Arial" charset="0"/>
              </a:rPr>
              <a:t>le 13 Décembre </a:t>
            </a:r>
            <a:r>
              <a:rPr lang="fr-FR" dirty="0">
                <a:latin typeface="Arial" charset="0"/>
                <a:cs typeface="Arial" charset="0"/>
              </a:rPr>
              <a:t>2018 à </a:t>
            </a:r>
            <a:r>
              <a:rPr lang="fr-FR" dirty="0" smtClean="0">
                <a:latin typeface="Arial" charset="0"/>
                <a:cs typeface="Arial" charset="0"/>
              </a:rPr>
              <a:t>LYON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467544" y="1772816"/>
            <a:ext cx="5328592" cy="4535909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fr-FR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Aux </a:t>
            </a:r>
            <a:r>
              <a:rPr lang="fr-FR" b="1" dirty="0">
                <a:solidFill>
                  <a:srgbClr val="002060"/>
                </a:solidFill>
                <a:latin typeface="Arial" charset="0"/>
                <a:cs typeface="Arial" charset="0"/>
              </a:rPr>
              <a:t>60M Haies (HF) </a:t>
            </a:r>
            <a:endParaRPr lang="fr-FR" b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fr-FR" b="1" dirty="0">
                <a:solidFill>
                  <a:srgbClr val="002060"/>
                </a:solidFill>
                <a:latin typeface="Arial" charset="0"/>
                <a:cs typeface="Arial" charset="0"/>
              </a:rPr>
              <a:t>2ème </a:t>
            </a:r>
            <a:r>
              <a:rPr lang="fr-FR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QEV </a:t>
            </a:r>
            <a:r>
              <a:rPr lang="fr-FR" b="1" dirty="0" smtClean="0">
                <a:latin typeface="Arial" charset="0"/>
                <a:cs typeface="Arial" charset="0"/>
              </a:rPr>
              <a:t>puis </a:t>
            </a:r>
            <a:r>
              <a:rPr lang="fr-FR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3ème Q : </a:t>
            </a:r>
            <a:r>
              <a:rPr lang="fr-FR" b="1" dirty="0">
                <a:latin typeface="Arial" charset="0"/>
                <a:cs typeface="Arial" charset="0"/>
              </a:rPr>
              <a:t>Augustine </a:t>
            </a:r>
            <a:r>
              <a:rPr lang="fr-FR" b="1" dirty="0" smtClean="0">
                <a:latin typeface="Arial" charset="0"/>
                <a:cs typeface="Arial" charset="0"/>
              </a:rPr>
              <a:t>BLANC-BOEKHOLT La Prépa des INP VALENCE 1A (Photo)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fr-FR" b="1" dirty="0">
                <a:solidFill>
                  <a:srgbClr val="002060"/>
                </a:solidFill>
                <a:latin typeface="Arial" charset="0"/>
                <a:cs typeface="Arial" charset="0"/>
              </a:rPr>
              <a:t>6ème </a:t>
            </a:r>
            <a:r>
              <a:rPr lang="fr-FR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QEV : </a:t>
            </a:r>
            <a:r>
              <a:rPr lang="fr-FR" b="1" dirty="0" err="1" smtClean="0">
                <a:latin typeface="Arial" charset="0"/>
                <a:cs typeface="Arial" charset="0"/>
              </a:rPr>
              <a:t>Fanette</a:t>
            </a:r>
            <a:r>
              <a:rPr lang="fr-FR" b="1" dirty="0">
                <a:latin typeface="Arial" charset="0"/>
                <a:cs typeface="Arial" charset="0"/>
              </a:rPr>
              <a:t> DUFOUR La Prépa des INP </a:t>
            </a:r>
            <a:r>
              <a:rPr lang="fr-FR" b="1" dirty="0" smtClean="0">
                <a:latin typeface="Arial" charset="0"/>
                <a:cs typeface="Arial" charset="0"/>
              </a:rPr>
              <a:t>GRENOBLE 2A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fr-FR" b="1" dirty="0">
                <a:solidFill>
                  <a:srgbClr val="002060"/>
                </a:solidFill>
                <a:latin typeface="Arial" charset="0"/>
                <a:cs typeface="Arial" charset="0"/>
              </a:rPr>
              <a:t>Au Saut à la perche (HF), 3ème QEV : </a:t>
            </a:r>
            <a:r>
              <a:rPr lang="fr-FR" b="1" dirty="0">
                <a:latin typeface="Arial" charset="0"/>
                <a:cs typeface="Arial" charset="0"/>
              </a:rPr>
              <a:t>Alizée DECARRE La Prépa des INP GRENOBLE </a:t>
            </a:r>
            <a:r>
              <a:rPr lang="fr-FR" b="1" dirty="0" smtClean="0">
                <a:latin typeface="Arial" charset="0"/>
                <a:cs typeface="Arial" charset="0"/>
              </a:rPr>
              <a:t>1A</a:t>
            </a:r>
            <a:endParaRPr lang="fr-FR" b="1" dirty="0">
              <a:latin typeface="Arial" charset="0"/>
              <a:cs typeface="Arial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fr-FR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Aux 400 m, 3</a:t>
            </a:r>
            <a:r>
              <a:rPr lang="fr-FR" b="1" baseline="30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ème</a:t>
            </a:r>
            <a:r>
              <a:rPr lang="fr-FR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: </a:t>
            </a:r>
            <a:r>
              <a:rPr lang="fr-FR" b="1" dirty="0" err="1">
                <a:latin typeface="Arial" charset="0"/>
                <a:cs typeface="Arial" charset="0"/>
              </a:rPr>
              <a:t>Fanette</a:t>
            </a:r>
            <a:r>
              <a:rPr lang="fr-FR" b="1" dirty="0">
                <a:latin typeface="Arial" charset="0"/>
                <a:cs typeface="Arial" charset="0"/>
              </a:rPr>
              <a:t> DUFOUR La Prépa des INP GRENOBLE </a:t>
            </a:r>
            <a:r>
              <a:rPr lang="fr-FR" b="1" dirty="0" smtClean="0">
                <a:latin typeface="Arial" charset="0"/>
                <a:cs typeface="Arial" charset="0"/>
              </a:rPr>
              <a:t>2A</a:t>
            </a:r>
            <a:endParaRPr lang="fr-FR" b="1" dirty="0">
              <a:latin typeface="Arial" charset="0"/>
              <a:cs typeface="Arial" charset="0"/>
            </a:endParaRPr>
          </a:p>
        </p:txBody>
      </p:sp>
      <p:pic>
        <p:nvPicPr>
          <p:cNvPr id="4" name="Espace réservé pour une image  3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700808"/>
            <a:ext cx="2832314" cy="42484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2275" y="274638"/>
            <a:ext cx="7344221" cy="1143000"/>
          </a:xfrm>
        </p:spPr>
        <p:txBody>
          <a:bodyPr/>
          <a:lstStyle/>
          <a:p>
            <a:r>
              <a:rPr lang="fr-FR" sz="3200" dirty="0"/>
              <a:t>Ski de Fond : </a:t>
            </a:r>
            <a:r>
              <a:rPr lang="fr-FR" sz="3200" dirty="0" smtClean="0"/>
              <a:t>Foulée </a:t>
            </a:r>
            <a:r>
              <a:rPr lang="fr-FR" sz="3200" dirty="0"/>
              <a:t>blanche </a:t>
            </a:r>
            <a:r>
              <a:rPr lang="fr-FR" sz="3200" dirty="0" smtClean="0"/>
              <a:t>(20 km) </a:t>
            </a:r>
            <a:r>
              <a:rPr lang="fr-FR" sz="3200" dirty="0"/>
              <a:t>le </a:t>
            </a:r>
            <a:r>
              <a:rPr lang="fr-FR" sz="3200" dirty="0" smtClean="0"/>
              <a:t>27 Janvier 2019 à AUTRANS</a:t>
            </a:r>
            <a:endParaRPr lang="fr-FR" sz="24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457200" y="5157193"/>
            <a:ext cx="8229600" cy="1152128"/>
          </a:xfrm>
        </p:spPr>
        <p:txBody>
          <a:bodyPr>
            <a:noAutofit/>
          </a:bodyPr>
          <a:lstStyle/>
          <a:p>
            <a:r>
              <a:rPr lang="fr-FR" sz="1800" b="1" dirty="0" smtClean="0"/>
              <a:t>Jimmy HUDRY </a:t>
            </a:r>
            <a:r>
              <a:rPr lang="fr-FR" sz="1800" b="1" dirty="0" err="1" smtClean="0">
                <a:solidFill>
                  <a:srgbClr val="FF0000"/>
                </a:solidFill>
              </a:rPr>
              <a:t>Phelma</a:t>
            </a:r>
            <a:r>
              <a:rPr lang="fr-FR" sz="1800" b="1" dirty="0">
                <a:solidFill>
                  <a:srgbClr val="FF0000"/>
                </a:solidFill>
              </a:rPr>
              <a:t> 1A </a:t>
            </a:r>
            <a:r>
              <a:rPr lang="fr-FR" sz="1800" b="1" dirty="0"/>
              <a:t>3ème en 58’13 </a:t>
            </a:r>
            <a:endParaRPr lang="fr-FR" sz="1800" b="1" dirty="0" smtClean="0"/>
          </a:p>
          <a:p>
            <a:r>
              <a:rPr lang="fr-FR" sz="1800" b="1" dirty="0" smtClean="0"/>
              <a:t>Antoine CHARVOLIN </a:t>
            </a:r>
            <a:r>
              <a:rPr lang="fr-FR" sz="1800" b="1" dirty="0">
                <a:solidFill>
                  <a:srgbClr val="0070C0"/>
                </a:solidFill>
              </a:rPr>
              <a:t>Ense³ 2A</a:t>
            </a:r>
            <a:r>
              <a:rPr lang="fr-FR" sz="1800" b="1" dirty="0">
                <a:solidFill>
                  <a:srgbClr val="000000"/>
                </a:solidFill>
              </a:rPr>
              <a:t> 4ème en 59’44 (11e scratch</a:t>
            </a:r>
            <a:r>
              <a:rPr lang="fr-FR" sz="1800" b="1" dirty="0" smtClean="0">
                <a:solidFill>
                  <a:srgbClr val="000000"/>
                </a:solidFill>
              </a:rPr>
              <a:t>)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960" y="1601789"/>
            <a:ext cx="5296296" cy="3530864"/>
          </a:xfrm>
        </p:spPr>
      </p:pic>
      <p:cxnSp>
        <p:nvCxnSpPr>
          <p:cNvPr id="8" name="Connecteur droit avec flèche 7"/>
          <p:cNvCxnSpPr/>
          <p:nvPr/>
        </p:nvCxnSpPr>
        <p:spPr>
          <a:xfrm flipH="1">
            <a:off x="4788024" y="1700808"/>
            <a:ext cx="2592288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0747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2000" dirty="0" smtClean="0">
                <a:latin typeface="Arial" charset="0"/>
                <a:cs typeface="Arial" charset="0"/>
              </a:rPr>
              <a:t>Athlétisme Indoor : </a:t>
            </a:r>
            <a:r>
              <a:rPr lang="fr-FR" sz="2000" dirty="0">
                <a:latin typeface="Arial" charset="0"/>
                <a:cs typeface="Arial" charset="0"/>
              </a:rPr>
              <a:t>Championnat de France Universitaire </a:t>
            </a:r>
            <a:r>
              <a:rPr lang="fr-FR" sz="2000" dirty="0" smtClean="0">
                <a:latin typeface="Arial" charset="0"/>
                <a:cs typeface="Arial" charset="0"/>
              </a:rPr>
              <a:t>le 31 Janvier </a:t>
            </a:r>
            <a:r>
              <a:rPr lang="fr-FR" sz="2000" dirty="0">
                <a:latin typeface="Arial" charset="0"/>
                <a:cs typeface="Arial" charset="0"/>
              </a:rPr>
              <a:t>2019 au stadium Jean Pellez à </a:t>
            </a:r>
            <a:r>
              <a:rPr lang="fr-FR" sz="2000" dirty="0" smtClean="0">
                <a:latin typeface="Arial" charset="0"/>
                <a:cs typeface="Arial" charset="0"/>
              </a:rPr>
              <a:t>AUBIERE (63 - Puy </a:t>
            </a:r>
            <a:r>
              <a:rPr lang="fr-FR" sz="2000" dirty="0">
                <a:latin typeface="Arial" charset="0"/>
                <a:cs typeface="Arial" charset="0"/>
              </a:rPr>
              <a:t>de </a:t>
            </a:r>
            <a:r>
              <a:rPr lang="fr-FR" sz="2000" dirty="0" smtClean="0">
                <a:latin typeface="Arial" charset="0"/>
                <a:cs typeface="Arial" charset="0"/>
              </a:rPr>
              <a:t>Dôme)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457200" y="1628800"/>
            <a:ext cx="4330824" cy="4679925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fr-FR" b="1" dirty="0" smtClean="0">
                <a:latin typeface="Arial" charset="0"/>
                <a:cs typeface="Arial" charset="0"/>
              </a:rPr>
              <a:t>Augustine BLANC-BOEKHOLT La Prépa des INP VALENCE 1A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fr-FR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15</a:t>
            </a:r>
            <a:r>
              <a:rPr lang="fr-FR" b="1" baseline="30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ème</a:t>
            </a:r>
            <a:r>
              <a:rPr lang="fr-FR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aux </a:t>
            </a:r>
            <a:r>
              <a:rPr lang="fr-FR" b="1" dirty="0">
                <a:solidFill>
                  <a:srgbClr val="002060"/>
                </a:solidFill>
                <a:latin typeface="Arial" charset="0"/>
                <a:cs typeface="Arial" charset="0"/>
              </a:rPr>
              <a:t>60M Haies </a:t>
            </a:r>
            <a:r>
              <a:rPr lang="fr-FR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(F</a:t>
            </a:r>
            <a:r>
              <a:rPr lang="fr-FR" b="1" dirty="0">
                <a:solidFill>
                  <a:srgbClr val="002060"/>
                </a:solidFill>
                <a:latin typeface="Arial" charset="0"/>
                <a:cs typeface="Arial" charset="0"/>
              </a:rPr>
              <a:t>) et </a:t>
            </a:r>
            <a:r>
              <a:rPr lang="fr-FR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6</a:t>
            </a:r>
            <a:r>
              <a:rPr lang="fr-FR" b="1" baseline="30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ème</a:t>
            </a:r>
            <a:r>
              <a:rPr lang="fr-FR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au Saut </a:t>
            </a:r>
            <a:r>
              <a:rPr lang="fr-FR" b="1" dirty="0">
                <a:solidFill>
                  <a:srgbClr val="002060"/>
                </a:solidFill>
                <a:latin typeface="Arial" charset="0"/>
                <a:cs typeface="Arial" charset="0"/>
              </a:rPr>
              <a:t>en longueur (F) </a:t>
            </a:r>
            <a:endParaRPr lang="fr-FR" b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fr-FR" b="1" dirty="0" smtClean="0">
              <a:latin typeface="Arial" charset="0"/>
              <a:cs typeface="Arial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fr-FR" b="1" dirty="0" err="1" smtClean="0">
                <a:latin typeface="Arial" charset="0"/>
                <a:cs typeface="Arial" charset="0"/>
              </a:rPr>
              <a:t>Fanette</a:t>
            </a:r>
            <a:r>
              <a:rPr lang="fr-FR" b="1" dirty="0" smtClean="0">
                <a:latin typeface="Arial" charset="0"/>
                <a:cs typeface="Arial" charset="0"/>
              </a:rPr>
              <a:t> </a:t>
            </a:r>
            <a:r>
              <a:rPr lang="fr-FR" b="1" dirty="0">
                <a:latin typeface="Arial" charset="0"/>
                <a:cs typeface="Arial" charset="0"/>
              </a:rPr>
              <a:t>DUFOUR La Prépa des INP </a:t>
            </a:r>
            <a:r>
              <a:rPr lang="fr-FR" b="1" dirty="0" smtClean="0">
                <a:latin typeface="Arial" charset="0"/>
                <a:cs typeface="Arial" charset="0"/>
              </a:rPr>
              <a:t>GRENOBLE 2A (Photo)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fr-FR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5</a:t>
            </a:r>
            <a:r>
              <a:rPr lang="fr-FR" b="1" baseline="30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ème</a:t>
            </a:r>
            <a:r>
              <a:rPr lang="fr-FR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aux </a:t>
            </a:r>
            <a:r>
              <a:rPr lang="fr-FR" b="1" dirty="0">
                <a:solidFill>
                  <a:srgbClr val="002060"/>
                </a:solidFill>
                <a:latin typeface="Arial" charset="0"/>
                <a:cs typeface="Arial" charset="0"/>
              </a:rPr>
              <a:t>400 M Haies </a:t>
            </a:r>
            <a:r>
              <a:rPr lang="fr-FR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(F)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fr-FR" b="1" dirty="0" smtClean="0">
              <a:latin typeface="Arial" charset="0"/>
              <a:cs typeface="Arial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fr-FR" b="1" dirty="0" smtClean="0">
                <a:latin typeface="Arial" charset="0"/>
                <a:cs typeface="Arial" charset="0"/>
              </a:rPr>
              <a:t>Alizée </a:t>
            </a:r>
            <a:r>
              <a:rPr lang="fr-FR" b="1" dirty="0">
                <a:latin typeface="Arial" charset="0"/>
                <a:cs typeface="Arial" charset="0"/>
              </a:rPr>
              <a:t>DECARRE La Prépa des INP GRENOBLE </a:t>
            </a:r>
            <a:r>
              <a:rPr lang="fr-FR" b="1" dirty="0" smtClean="0">
                <a:latin typeface="Arial" charset="0"/>
                <a:cs typeface="Arial" charset="0"/>
              </a:rPr>
              <a:t>1A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fr-FR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14</a:t>
            </a:r>
            <a:r>
              <a:rPr lang="fr-FR" b="1" baseline="30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ème</a:t>
            </a:r>
            <a:r>
              <a:rPr lang="fr-FR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au </a:t>
            </a:r>
            <a:r>
              <a:rPr lang="fr-FR" b="1" dirty="0">
                <a:solidFill>
                  <a:srgbClr val="002060"/>
                </a:solidFill>
                <a:latin typeface="Arial" charset="0"/>
                <a:cs typeface="Arial" charset="0"/>
              </a:rPr>
              <a:t>Saut à la perche (F) </a:t>
            </a:r>
          </a:p>
        </p:txBody>
      </p:sp>
      <p:pic>
        <p:nvPicPr>
          <p:cNvPr id="4" name="Espace réservé pour une image  3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4" r="10534"/>
          <a:stretch>
            <a:fillRect/>
          </a:stretch>
        </p:blipFill>
        <p:spPr>
          <a:xfrm>
            <a:off x="4932040" y="1916832"/>
            <a:ext cx="3837483" cy="3240360"/>
          </a:xfrm>
        </p:spPr>
      </p:pic>
    </p:spTree>
    <p:extLst>
      <p:ext uri="{BB962C8B-B14F-4D97-AF65-F5344CB8AC3E}">
        <p14:creationId xmlns:p14="http://schemas.microsoft.com/office/powerpoint/2010/main" val="284670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re 2"/>
          <p:cNvSpPr>
            <a:spLocks noGrp="1"/>
          </p:cNvSpPr>
          <p:nvPr>
            <p:ph type="title"/>
          </p:nvPr>
        </p:nvSpPr>
        <p:spPr>
          <a:xfrm>
            <a:off x="1692275" y="260350"/>
            <a:ext cx="6994525" cy="1143000"/>
          </a:xfrm>
        </p:spPr>
        <p:txBody>
          <a:bodyPr/>
          <a:lstStyle/>
          <a:p>
            <a:pPr eaLnBrk="1" hangingPunct="1"/>
            <a:r>
              <a:rPr lang="fr-FR" dirty="0" smtClean="0">
                <a:latin typeface="Arial" charset="0"/>
                <a:cs typeface="Arial" charset="0"/>
              </a:rPr>
              <a:t>Quelques chiffres…</a:t>
            </a:r>
          </a:p>
        </p:txBody>
      </p:sp>
      <p:sp>
        <p:nvSpPr>
          <p:cNvPr id="19458" name="Espace réservé du contenu 3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sz="2700" b="1" dirty="0" smtClean="0">
                <a:latin typeface="Arial" charset="0"/>
                <a:cs typeface="Arial" charset="0"/>
              </a:rPr>
              <a:t>913 licenciés au 15 Mai 2019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fr-FR" sz="27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dont 189 licences promo : 50 filles et 139 garçons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fr-FR" sz="27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dont 151 boursiers : 29 filles et 122 garçons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400" b="1" dirty="0" smtClean="0">
                <a:latin typeface="Arial" charset="0"/>
                <a:cs typeface="Arial" charset="0"/>
              </a:rPr>
              <a:t>211 filles et 702 garçons	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400" b="1" dirty="0" smtClean="0">
                <a:latin typeface="Arial" charset="0"/>
                <a:cs typeface="Arial" charset="0"/>
              </a:rPr>
              <a:t>665 licences en sports collectifs 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400" b="1" dirty="0" smtClean="0">
                <a:latin typeface="Arial" charset="0"/>
                <a:cs typeface="Arial" charset="0"/>
              </a:rPr>
              <a:t>248 licences en sports individuels 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700" dirty="0" smtClean="0">
                <a:latin typeface="Arial" charset="0"/>
                <a:cs typeface="Arial" charset="0"/>
              </a:rPr>
              <a:t>74 équipes de sports collectifs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400" dirty="0" smtClean="0">
                <a:latin typeface="Arial" charset="0"/>
                <a:cs typeface="Arial" charset="0"/>
              </a:rPr>
              <a:t>9 équipes de Volley garçons - 6 équipes filles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400" dirty="0" smtClean="0">
                <a:latin typeface="Arial" charset="0"/>
                <a:cs typeface="Arial" charset="0"/>
              </a:rPr>
              <a:t> 9 équipes de Basket garçons – 5 équipes filles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400" dirty="0" smtClean="0">
                <a:latin typeface="Arial" charset="0"/>
                <a:cs typeface="Arial" charset="0"/>
              </a:rPr>
              <a:t>6 équipes de Handball garçons - 2 équipes filles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400" dirty="0">
                <a:latin typeface="Arial" charset="0"/>
                <a:cs typeface="Arial" charset="0"/>
              </a:rPr>
              <a:t>8</a:t>
            </a:r>
            <a:r>
              <a:rPr lang="fr-FR" sz="2400" dirty="0" smtClean="0">
                <a:latin typeface="Arial" charset="0"/>
                <a:cs typeface="Arial" charset="0"/>
              </a:rPr>
              <a:t> équipes de Football garçons - 2 équipes filles 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400" dirty="0" smtClean="0">
                <a:latin typeface="Arial" charset="0"/>
                <a:cs typeface="Arial" charset="0"/>
              </a:rPr>
              <a:t>4 équipes de Rugby garçons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400" dirty="0">
                <a:latin typeface="Arial" charset="0"/>
                <a:cs typeface="Arial" charset="0"/>
              </a:rPr>
              <a:t>5</a:t>
            </a:r>
            <a:r>
              <a:rPr lang="fr-FR" sz="2400" dirty="0" smtClean="0">
                <a:latin typeface="Arial" charset="0"/>
                <a:cs typeface="Arial" charset="0"/>
              </a:rPr>
              <a:t> équipes d’Ultimate 2 mixtes 1 open</a:t>
            </a:r>
          </a:p>
        </p:txBody>
      </p:sp>
    </p:spTree>
    <p:extLst>
      <p:ext uri="{BB962C8B-B14F-4D97-AF65-F5344CB8AC3E}">
        <p14:creationId xmlns:p14="http://schemas.microsoft.com/office/powerpoint/2010/main" val="167952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>
                <a:latin typeface="Arial" charset="0"/>
                <a:cs typeface="Arial" charset="0"/>
              </a:rPr>
              <a:t>Judo : </a:t>
            </a:r>
            <a:r>
              <a:rPr lang="fr-FR" dirty="0" smtClean="0"/>
              <a:t>7 </a:t>
            </a:r>
            <a:r>
              <a:rPr lang="fr-FR" dirty="0"/>
              <a:t>Février </a:t>
            </a:r>
            <a:r>
              <a:rPr lang="fr-FR" dirty="0" smtClean="0"/>
              <a:t>2019 à LYON</a:t>
            </a:r>
            <a:endParaRPr lang="fr-FR" dirty="0" smtClean="0">
              <a:latin typeface="Arial" charset="0"/>
              <a:cs typeface="Arial" charset="0"/>
            </a:endParaRPr>
          </a:p>
        </p:txBody>
      </p:sp>
      <p:sp>
        <p:nvSpPr>
          <p:cNvPr id="35842" name="Espace réservé du texte 21"/>
          <p:cNvSpPr>
            <a:spLocks noGrp="1"/>
          </p:cNvSpPr>
          <p:nvPr>
            <p:ph type="body" sz="quarter" idx="10"/>
          </p:nvPr>
        </p:nvSpPr>
        <p:spPr>
          <a:xfrm>
            <a:off x="467544" y="4725143"/>
            <a:ext cx="8568952" cy="1610239"/>
          </a:xfrm>
        </p:spPr>
        <p:txBody>
          <a:bodyPr>
            <a:normAutofit/>
          </a:bodyPr>
          <a:lstStyle/>
          <a:p>
            <a:pPr marL="0" lvl="1" indent="0" eaLnBrk="1" hangingPunct="1">
              <a:buNone/>
            </a:pPr>
            <a:r>
              <a:rPr lang="fr-FR" dirty="0" smtClean="0">
                <a:latin typeface="Arial" charset="0"/>
                <a:cs typeface="Arial" charset="0"/>
              </a:rPr>
              <a:t>À gauche, </a:t>
            </a:r>
            <a:r>
              <a:rPr lang="fr-FR" b="1" dirty="0" smtClean="0">
                <a:latin typeface="Arial" charset="0"/>
                <a:cs typeface="Arial" charset="0"/>
              </a:rPr>
              <a:t>Quentin FANJAS </a:t>
            </a:r>
            <a:r>
              <a:rPr lang="fr-FR" b="1" dirty="0">
                <a:solidFill>
                  <a:srgbClr val="00B0F0"/>
                </a:solidFill>
                <a:latin typeface="Arial" charset="0"/>
                <a:cs typeface="Arial" charset="0"/>
              </a:rPr>
              <a:t>Génie industriel </a:t>
            </a:r>
            <a:r>
              <a:rPr lang="fr-FR" b="1" dirty="0" smtClean="0">
                <a:solidFill>
                  <a:srgbClr val="00B0F0"/>
                </a:solidFill>
                <a:latin typeface="Arial" charset="0"/>
                <a:cs typeface="Arial" charset="0"/>
              </a:rPr>
              <a:t>2A</a:t>
            </a:r>
            <a:r>
              <a:rPr lang="fr-FR" b="1" dirty="0" smtClean="0">
                <a:latin typeface="Arial" charset="0"/>
                <a:cs typeface="Arial" charset="0"/>
              </a:rPr>
              <a:t>, </a:t>
            </a:r>
            <a:r>
              <a:rPr lang="fr-FR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3</a:t>
            </a:r>
            <a:r>
              <a:rPr lang="fr-FR" b="1" baseline="30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ème</a:t>
            </a:r>
            <a:r>
              <a:rPr lang="fr-FR" b="1" dirty="0" smtClean="0">
                <a:latin typeface="Arial" charset="0"/>
                <a:cs typeface="Arial" charset="0"/>
              </a:rPr>
              <a:t> en </a:t>
            </a:r>
            <a:r>
              <a:rPr lang="fr-FR" b="1" dirty="0" smtClean="0"/>
              <a:t>Coupe de France Promotionnelle KUY </a:t>
            </a:r>
            <a:r>
              <a:rPr lang="fr-FR" b="1" dirty="0" smtClean="0">
                <a:latin typeface="Arial" charset="0"/>
                <a:cs typeface="Arial" charset="0"/>
              </a:rPr>
              <a:t>en </a:t>
            </a:r>
            <a:r>
              <a:rPr lang="fr-FR" b="1" dirty="0">
                <a:latin typeface="Arial" charset="0"/>
                <a:cs typeface="Arial" charset="0"/>
              </a:rPr>
              <a:t>Catégorie </a:t>
            </a:r>
            <a:r>
              <a:rPr lang="fr-FR" b="1" dirty="0" smtClean="0">
                <a:latin typeface="Arial" charset="0"/>
                <a:cs typeface="Arial" charset="0"/>
              </a:rPr>
              <a:t>– 60 kg</a:t>
            </a:r>
          </a:p>
        </p:txBody>
      </p:sp>
      <p:pic>
        <p:nvPicPr>
          <p:cNvPr id="8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7864" y="1177694"/>
            <a:ext cx="3299296" cy="3517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30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2000" dirty="0" smtClean="0"/>
              <a:t>Aviron : </a:t>
            </a:r>
            <a:r>
              <a:rPr lang="fr-FR" sz="2000" dirty="0" err="1" smtClean="0"/>
              <a:t>Supaerowing</a:t>
            </a:r>
            <a:r>
              <a:rPr lang="fr-FR" sz="2000" dirty="0"/>
              <a:t> INP </a:t>
            </a:r>
            <a:r>
              <a:rPr lang="fr-FR" sz="2000" dirty="0" smtClean="0"/>
              <a:t>le </a:t>
            </a:r>
            <a:r>
              <a:rPr lang="fr-FR" sz="2000" dirty="0"/>
              <a:t>9-10 </a:t>
            </a:r>
            <a:r>
              <a:rPr lang="fr-FR" sz="2000" dirty="0" smtClean="0"/>
              <a:t>Mars </a:t>
            </a:r>
            <a:r>
              <a:rPr lang="fr-FR" sz="2000" dirty="0"/>
              <a:t>2019 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>à TOULOUSE (31 – Haute-Garonne)</a:t>
            </a:r>
            <a:endParaRPr lang="fr-FR" sz="2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8313" y="1268760"/>
            <a:ext cx="4470400" cy="4968552"/>
          </a:xfrm>
        </p:spPr>
        <p:txBody>
          <a:bodyPr rtlCol="0">
            <a:noAutofit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2000" b="1" dirty="0" err="1"/>
              <a:t>Supaerowing</a:t>
            </a:r>
            <a:r>
              <a:rPr lang="fr-FR" sz="2000" b="1" dirty="0"/>
              <a:t> INP </a:t>
            </a:r>
            <a:r>
              <a:rPr lang="fr-FR" sz="2000" b="1" dirty="0" err="1"/>
              <a:t>Auriane</a:t>
            </a:r>
            <a:r>
              <a:rPr lang="fr-FR" sz="2000" b="1" dirty="0"/>
              <a:t> et </a:t>
            </a:r>
            <a:r>
              <a:rPr lang="fr-FR" sz="2000" b="1" dirty="0" smtClean="0"/>
              <a:t>Hugo</a:t>
            </a:r>
          </a:p>
        </p:txBody>
      </p:sp>
      <p:pic>
        <p:nvPicPr>
          <p:cNvPr id="40963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575" y="1784615"/>
            <a:ext cx="3117850" cy="4157133"/>
          </a:xfrm>
        </p:spPr>
      </p:pic>
    </p:spTree>
    <p:extLst>
      <p:ext uri="{BB962C8B-B14F-4D97-AF65-F5344CB8AC3E}">
        <p14:creationId xmlns:p14="http://schemas.microsoft.com/office/powerpoint/2010/main" val="244185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re 1"/>
          <p:cNvSpPr>
            <a:spLocks noGrp="1"/>
          </p:cNvSpPr>
          <p:nvPr>
            <p:ph type="title"/>
          </p:nvPr>
        </p:nvSpPr>
        <p:spPr>
          <a:xfrm>
            <a:off x="1692275" y="274638"/>
            <a:ext cx="7056438" cy="1143000"/>
          </a:xfrm>
        </p:spPr>
        <p:txBody>
          <a:bodyPr/>
          <a:lstStyle/>
          <a:p>
            <a:pPr lvl="1" eaLnBrk="1" hangingPunct="1"/>
            <a:r>
              <a:rPr lang="fr-FR" dirty="0" smtClean="0">
                <a:latin typeface="Arial" charset="0"/>
                <a:cs typeface="Arial" charset="0"/>
              </a:rPr>
              <a:t>Escrime : CFU les 27-28 Mars 2019</a:t>
            </a:r>
            <a:r>
              <a:rPr lang="fr-FR" dirty="0" smtClean="0"/>
              <a:t> </a:t>
            </a:r>
            <a:r>
              <a:rPr lang="fr-FR" dirty="0"/>
              <a:t>à </a:t>
            </a:r>
            <a:r>
              <a:rPr lang="fr-FR" dirty="0" smtClean="0"/>
              <a:t>PESSAC (33 – Gironde)</a:t>
            </a:r>
          </a:p>
        </p:txBody>
      </p:sp>
      <p:sp>
        <p:nvSpPr>
          <p:cNvPr id="38914" name="Espace réservé du texte 2"/>
          <p:cNvSpPr>
            <a:spLocks noGrp="1"/>
          </p:cNvSpPr>
          <p:nvPr>
            <p:ph sz="half" idx="1"/>
          </p:nvPr>
        </p:nvSpPr>
        <p:spPr>
          <a:xfrm>
            <a:off x="323528" y="1628800"/>
            <a:ext cx="5544616" cy="4525963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fr-FR" sz="2400" b="1" dirty="0" smtClean="0">
                <a:latin typeface="Arial" charset="0"/>
                <a:cs typeface="Arial" charset="0"/>
              </a:rPr>
              <a:t>SABRE DAMES</a:t>
            </a:r>
          </a:p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fr-FR" sz="2400" b="1" dirty="0" smtClean="0">
                <a:latin typeface="Arial" charset="0"/>
                <a:cs typeface="Arial" charset="0"/>
              </a:rPr>
              <a:t>10</a:t>
            </a:r>
            <a:r>
              <a:rPr lang="fr-FR" sz="2400" b="1" baseline="30000" dirty="0" smtClean="0">
                <a:latin typeface="Arial" charset="0"/>
                <a:cs typeface="Arial" charset="0"/>
              </a:rPr>
              <a:t>ème</a:t>
            </a:r>
            <a:r>
              <a:rPr lang="fr-FR" sz="2400" b="1" dirty="0" smtClean="0">
                <a:latin typeface="Arial" charset="0"/>
                <a:cs typeface="Arial" charset="0"/>
              </a:rPr>
              <a:t> : Léa ANGLES </a:t>
            </a:r>
            <a:r>
              <a:rPr lang="fr-FR" sz="2400" b="1" dirty="0" err="1" smtClean="0">
                <a:solidFill>
                  <a:srgbClr val="00B050"/>
                </a:solidFill>
              </a:rPr>
              <a:t>Ensimag</a:t>
            </a:r>
            <a:r>
              <a:rPr lang="fr-FR" sz="2400" b="1" dirty="0" smtClean="0">
                <a:solidFill>
                  <a:srgbClr val="00B050"/>
                </a:solidFill>
              </a:rPr>
              <a:t> 1A</a:t>
            </a:r>
            <a:endParaRPr lang="fr-FR" sz="2400" b="1" dirty="0" smtClean="0">
              <a:latin typeface="Arial" charset="0"/>
              <a:cs typeface="Arial" charset="0"/>
            </a:endParaRPr>
          </a:p>
          <a:p>
            <a:pPr marL="0" indent="0" algn="just" eaLnBrk="1" hangingPunct="1">
              <a:lnSpc>
                <a:spcPct val="80000"/>
              </a:lnSpc>
              <a:buNone/>
            </a:pPr>
            <a:endParaRPr lang="fr-FR" sz="2400" b="1" dirty="0" smtClean="0">
              <a:latin typeface="Arial" charset="0"/>
              <a:cs typeface="Arial" charset="0"/>
            </a:endParaRPr>
          </a:p>
        </p:txBody>
      </p:sp>
      <p:pic>
        <p:nvPicPr>
          <p:cNvPr id="38915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564904"/>
            <a:ext cx="3454357" cy="23081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2800" dirty="0" smtClean="0"/>
              <a:t>Badminton : </a:t>
            </a:r>
            <a:br>
              <a:rPr lang="fr-FR" sz="2800" dirty="0" smtClean="0"/>
            </a:br>
            <a:r>
              <a:rPr lang="fr-FR" sz="2800" dirty="0" smtClean="0"/>
              <a:t>Championnat de France Universitaire les 2-3-4 Avril 2019 à STRASBOURG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8313" y="1268760"/>
            <a:ext cx="4470400" cy="4968552"/>
          </a:xfrm>
        </p:spPr>
        <p:txBody>
          <a:bodyPr rtlCol="0">
            <a:noAutofit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2000" b="1" dirty="0" smtClean="0"/>
              <a:t>L’équipe de GRENOBLE INP termine 10</a:t>
            </a:r>
            <a:r>
              <a:rPr lang="fr-FR" sz="2000" b="1" baseline="30000" dirty="0" smtClean="0"/>
              <a:t>ème</a:t>
            </a:r>
            <a:r>
              <a:rPr lang="fr-FR" sz="2000" b="1" dirty="0" smtClean="0"/>
              <a:t> avec :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2000" b="1" dirty="0" smtClean="0"/>
              <a:t>Rose RODIER </a:t>
            </a:r>
            <a:r>
              <a:rPr lang="fr-FR" sz="2000" b="1" dirty="0">
                <a:solidFill>
                  <a:srgbClr val="0070C0"/>
                </a:solidFill>
              </a:rPr>
              <a:t>Ense³ 1A</a:t>
            </a:r>
            <a:r>
              <a:rPr lang="fr-FR" sz="2000" b="1" dirty="0">
                <a:solidFill>
                  <a:srgbClr val="000000"/>
                </a:solidFill>
              </a:rPr>
              <a:t> </a:t>
            </a:r>
            <a:endParaRPr lang="fr-FR" sz="2000" b="1" dirty="0" smtClean="0">
              <a:solidFill>
                <a:srgbClr val="000000"/>
              </a:solidFill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2000" b="1" dirty="0" smtClean="0"/>
              <a:t>Maxime NARJOT </a:t>
            </a:r>
            <a:r>
              <a:rPr lang="fr-FR" sz="2000" b="1" dirty="0">
                <a:solidFill>
                  <a:srgbClr val="00B0F0"/>
                </a:solidFill>
                <a:latin typeface="Arial" charset="0"/>
                <a:cs typeface="Arial" charset="0"/>
              </a:rPr>
              <a:t>Génie industriel </a:t>
            </a:r>
            <a:r>
              <a:rPr lang="fr-FR" sz="2000" b="1" dirty="0" smtClean="0">
                <a:solidFill>
                  <a:srgbClr val="00B0F0"/>
                </a:solidFill>
                <a:latin typeface="Arial" charset="0"/>
                <a:cs typeface="Arial" charset="0"/>
              </a:rPr>
              <a:t>1A</a:t>
            </a:r>
            <a:r>
              <a:rPr lang="fr-FR" sz="2000" b="1" dirty="0" smtClean="0"/>
              <a:t>, Antoine DE MYTTENAERE </a:t>
            </a:r>
            <a:r>
              <a:rPr lang="fr-FR" sz="2000" b="1" dirty="0" smtClean="0">
                <a:solidFill>
                  <a:srgbClr val="00B0F0"/>
                </a:solidFill>
                <a:latin typeface="Arial" charset="0"/>
                <a:cs typeface="Arial" charset="0"/>
              </a:rPr>
              <a:t>Génie </a:t>
            </a:r>
            <a:r>
              <a:rPr lang="fr-FR" sz="2000" b="1" dirty="0">
                <a:solidFill>
                  <a:srgbClr val="00B0F0"/>
                </a:solidFill>
                <a:latin typeface="Arial" charset="0"/>
                <a:cs typeface="Arial" charset="0"/>
              </a:rPr>
              <a:t>industriel </a:t>
            </a:r>
            <a:r>
              <a:rPr lang="fr-FR" sz="2000" b="1" dirty="0" smtClean="0">
                <a:solidFill>
                  <a:srgbClr val="00B0F0"/>
                </a:solidFill>
                <a:latin typeface="Arial" charset="0"/>
                <a:cs typeface="Arial" charset="0"/>
              </a:rPr>
              <a:t>2A</a:t>
            </a:r>
            <a:r>
              <a:rPr lang="fr-FR" sz="2000" b="1" dirty="0" smtClean="0">
                <a:solidFill>
                  <a:srgbClr val="000000"/>
                </a:solidFill>
              </a:rPr>
              <a:t> </a:t>
            </a:r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r>
              <a:rPr lang="fr-FR" sz="2000" b="1" dirty="0" smtClean="0"/>
              <a:t>Vincent COUTURIER, Alexandre ZOPPIS </a:t>
            </a:r>
            <a:r>
              <a:rPr lang="fr-FR" sz="2000" b="1" dirty="0" err="1" smtClean="0">
                <a:solidFill>
                  <a:srgbClr val="00B050"/>
                </a:solidFill>
              </a:rPr>
              <a:t>Ensimag</a:t>
            </a:r>
            <a:r>
              <a:rPr lang="fr-FR" sz="2000" b="1" dirty="0" smtClean="0">
                <a:solidFill>
                  <a:srgbClr val="00B050"/>
                </a:solidFill>
              </a:rPr>
              <a:t> 2A</a:t>
            </a:r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r>
              <a:rPr lang="fr-FR" sz="2000" b="1" dirty="0" smtClean="0">
                <a:solidFill>
                  <a:srgbClr val="000000"/>
                </a:solidFill>
              </a:rPr>
              <a:t>Alexandre TAVEAU </a:t>
            </a:r>
            <a:r>
              <a:rPr lang="fr-FR" sz="2000" b="1" dirty="0" err="1" smtClean="0">
                <a:solidFill>
                  <a:srgbClr val="00B050"/>
                </a:solidFill>
              </a:rPr>
              <a:t>Ensimag</a:t>
            </a:r>
            <a:r>
              <a:rPr lang="fr-FR" sz="2000" b="1" dirty="0" smtClean="0">
                <a:solidFill>
                  <a:srgbClr val="00B050"/>
                </a:solidFill>
              </a:rPr>
              <a:t> / </a:t>
            </a:r>
            <a:r>
              <a:rPr lang="fr-FR" sz="2000" b="1" dirty="0" err="1" smtClean="0">
                <a:solidFill>
                  <a:srgbClr val="FF0000"/>
                </a:solidFill>
              </a:rPr>
              <a:t>Phelma</a:t>
            </a:r>
            <a:r>
              <a:rPr lang="fr-FR" sz="2000" b="1" dirty="0" smtClean="0">
                <a:solidFill>
                  <a:srgbClr val="00B050"/>
                </a:solidFill>
              </a:rPr>
              <a:t>  2A</a:t>
            </a:r>
            <a:endParaRPr lang="fr-FR" sz="2000" dirty="0" smtClean="0">
              <a:solidFill>
                <a:srgbClr val="000000"/>
              </a:solidFill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2000" b="1" dirty="0" smtClean="0"/>
              <a:t>Candice RAYNAUD, Marion VINCENSINI  La Prépa des INP GRENOBLE</a:t>
            </a:r>
          </a:p>
        </p:txBody>
      </p:sp>
      <p:pic>
        <p:nvPicPr>
          <p:cNvPr id="40963" name="Espace réservé du contenu 5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9" t="40016" r="29421" b="1"/>
          <a:stretch/>
        </p:blipFill>
        <p:spPr>
          <a:xfrm>
            <a:off x="5076056" y="2149311"/>
            <a:ext cx="3818681" cy="3384442"/>
          </a:xfrm>
        </p:spPr>
      </p:pic>
    </p:spTree>
    <p:extLst>
      <p:ext uri="{BB962C8B-B14F-4D97-AF65-F5344CB8AC3E}">
        <p14:creationId xmlns:p14="http://schemas.microsoft.com/office/powerpoint/2010/main" val="326525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692275" y="274638"/>
            <a:ext cx="7272213" cy="1143000"/>
          </a:xfrm>
        </p:spPr>
        <p:txBody>
          <a:bodyPr/>
          <a:lstStyle/>
          <a:p>
            <a:r>
              <a:rPr lang="fr-FR" sz="2400" dirty="0" smtClean="0"/>
              <a:t>Escalade : Championnat </a:t>
            </a:r>
            <a:r>
              <a:rPr lang="fr-FR" sz="2400" dirty="0"/>
              <a:t>de France </a:t>
            </a:r>
            <a:r>
              <a:rPr lang="fr-FR" sz="2400" dirty="0" smtClean="0"/>
              <a:t>universitaire les 8-10 Mai 2019 </a:t>
            </a:r>
            <a:br>
              <a:rPr lang="fr-FR" sz="2400" dirty="0" smtClean="0"/>
            </a:br>
            <a:r>
              <a:rPr lang="fr-FR" sz="2400" dirty="0" smtClean="0"/>
              <a:t>à TOULOUSE (31) : 1</a:t>
            </a:r>
            <a:r>
              <a:rPr lang="fr-FR" sz="2400" baseline="30000" dirty="0" smtClean="0"/>
              <a:t>ère</a:t>
            </a:r>
            <a:r>
              <a:rPr lang="fr-FR" sz="2400" dirty="0" smtClean="0"/>
              <a:t> équipe : GRENOBLE INP</a:t>
            </a:r>
            <a:endParaRPr lang="fr-FR" sz="2400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half" idx="1"/>
          </p:nvPr>
        </p:nvSpPr>
        <p:spPr>
          <a:xfrm>
            <a:off x="4139952" y="1628800"/>
            <a:ext cx="4824536" cy="4741987"/>
          </a:xfrm>
        </p:spPr>
        <p:txBody>
          <a:bodyPr/>
          <a:lstStyle/>
          <a:p>
            <a:pPr algn="just"/>
            <a:r>
              <a:rPr lang="fr-FR" sz="1200" b="1" dirty="0" smtClean="0"/>
              <a:t>Nao </a:t>
            </a:r>
            <a:r>
              <a:rPr lang="fr-FR" sz="1200" b="1" dirty="0"/>
              <a:t>MONCHOIS La Prépa des INP GRENOBLE </a:t>
            </a:r>
            <a:r>
              <a:rPr lang="fr-FR" sz="1200" b="1" dirty="0" smtClean="0"/>
              <a:t>3A </a:t>
            </a:r>
            <a:r>
              <a:rPr lang="fr-FR" sz="1200" b="1" dirty="0"/>
              <a:t>et </a:t>
            </a:r>
            <a:r>
              <a:rPr lang="fr-FR" sz="1200" b="1" dirty="0" smtClean="0"/>
              <a:t>SHN 1</a:t>
            </a:r>
            <a:r>
              <a:rPr lang="fr-FR" sz="1200" b="1" baseline="30000" dirty="0" smtClean="0"/>
              <a:t>er</a:t>
            </a:r>
            <a:r>
              <a:rPr lang="fr-FR" sz="1200" b="1" dirty="0" smtClean="0"/>
              <a:t> au classement général Hommes (3</a:t>
            </a:r>
            <a:r>
              <a:rPr lang="fr-FR" sz="1200" b="1" baseline="30000" dirty="0" smtClean="0"/>
              <a:t>ème</a:t>
            </a:r>
            <a:r>
              <a:rPr lang="fr-FR" sz="1200" b="1" dirty="0" smtClean="0"/>
              <a:t> en place Bloc et place vitesse, 2</a:t>
            </a:r>
            <a:r>
              <a:rPr lang="fr-FR" sz="1200" b="1" baseline="30000" dirty="0" smtClean="0"/>
              <a:t>ème</a:t>
            </a:r>
            <a:r>
              <a:rPr lang="fr-FR" sz="1200" b="1" dirty="0" smtClean="0"/>
              <a:t> en place Difficulté)</a:t>
            </a:r>
          </a:p>
          <a:p>
            <a:pPr algn="just"/>
            <a:r>
              <a:rPr lang="fr-FR" sz="1200" b="1" dirty="0" smtClean="0"/>
              <a:t>Margaux </a:t>
            </a:r>
            <a:r>
              <a:rPr lang="fr-FR" sz="1200" b="1" dirty="0"/>
              <a:t>DESCHAMPS </a:t>
            </a:r>
            <a:r>
              <a:rPr lang="fr-FR" sz="1200" b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Phelma</a:t>
            </a:r>
            <a:r>
              <a:rPr lang="fr-FR" sz="12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1A</a:t>
            </a:r>
            <a:r>
              <a:rPr lang="fr-FR" sz="1200" b="1" dirty="0" smtClean="0">
                <a:solidFill>
                  <a:srgbClr val="FF0000"/>
                </a:solidFill>
              </a:rPr>
              <a:t>  </a:t>
            </a:r>
            <a:r>
              <a:rPr lang="fr-FR" sz="1200" b="1" dirty="0"/>
              <a:t>et </a:t>
            </a:r>
            <a:r>
              <a:rPr lang="fr-FR" sz="1200" b="1" dirty="0" smtClean="0"/>
              <a:t>SHN </a:t>
            </a:r>
            <a:r>
              <a:rPr lang="fr-FR" sz="1200" b="1" dirty="0"/>
              <a:t>3</a:t>
            </a:r>
            <a:r>
              <a:rPr lang="fr-FR" sz="1200" b="1" baseline="30000" dirty="0"/>
              <a:t>ème</a:t>
            </a:r>
            <a:r>
              <a:rPr lang="fr-FR" sz="1200" b="1" dirty="0"/>
              <a:t> </a:t>
            </a:r>
            <a:r>
              <a:rPr lang="fr-FR" sz="1200" b="1" dirty="0" smtClean="0"/>
              <a:t>n’a pas participé finalement</a:t>
            </a:r>
          </a:p>
          <a:p>
            <a:pPr algn="just"/>
            <a:r>
              <a:rPr lang="fr-FR" sz="1200" b="1" dirty="0" smtClean="0"/>
              <a:t>Solène </a:t>
            </a:r>
            <a:r>
              <a:rPr lang="fr-FR" sz="1200" b="1" dirty="0"/>
              <a:t>AMOROS </a:t>
            </a:r>
            <a:r>
              <a:rPr lang="fr-FR" sz="1200" b="1" dirty="0">
                <a:solidFill>
                  <a:srgbClr val="00B0F0"/>
                </a:solidFill>
                <a:latin typeface="Arial" charset="0"/>
                <a:cs typeface="Arial" charset="0"/>
              </a:rPr>
              <a:t>Génie industriel 1A</a:t>
            </a:r>
            <a:r>
              <a:rPr lang="fr-FR" sz="1200" b="1" dirty="0"/>
              <a:t> </a:t>
            </a:r>
            <a:r>
              <a:rPr lang="fr-FR" sz="1200" b="1" dirty="0" smtClean="0"/>
              <a:t> </a:t>
            </a:r>
            <a:r>
              <a:rPr lang="fr-FR" sz="1200" b="1" dirty="0"/>
              <a:t>et SHN </a:t>
            </a:r>
            <a:r>
              <a:rPr lang="fr-FR" sz="1200" b="1" dirty="0" smtClean="0"/>
              <a:t>3</a:t>
            </a:r>
            <a:r>
              <a:rPr lang="fr-FR" sz="1200" b="1" baseline="30000" dirty="0" smtClean="0"/>
              <a:t>ème</a:t>
            </a:r>
            <a:r>
              <a:rPr lang="fr-FR" sz="1200" b="1" dirty="0" smtClean="0"/>
              <a:t> classement général Filles (1</a:t>
            </a:r>
            <a:r>
              <a:rPr lang="fr-FR" sz="1200" b="1" baseline="30000" dirty="0" smtClean="0"/>
              <a:t>ère</a:t>
            </a:r>
            <a:r>
              <a:rPr lang="fr-FR" sz="1200" b="1" dirty="0" smtClean="0"/>
              <a:t> en place Bloc, 5</a:t>
            </a:r>
            <a:r>
              <a:rPr lang="fr-FR" sz="1200" b="1" baseline="30000" dirty="0" smtClean="0"/>
              <a:t>ème</a:t>
            </a:r>
            <a:r>
              <a:rPr lang="fr-FR" sz="1200" b="1" dirty="0" smtClean="0"/>
              <a:t> en place Difficulté et 11</a:t>
            </a:r>
            <a:r>
              <a:rPr lang="fr-FR" sz="1200" b="1" baseline="30000" dirty="0" smtClean="0"/>
              <a:t>ème</a:t>
            </a:r>
            <a:r>
              <a:rPr lang="fr-FR" sz="1200" b="1" dirty="0" smtClean="0"/>
              <a:t> en place Vitesse)</a:t>
            </a:r>
          </a:p>
          <a:p>
            <a:pPr algn="just"/>
            <a:r>
              <a:rPr lang="fr-FR" sz="1200" b="1" dirty="0" smtClean="0">
                <a:solidFill>
                  <a:srgbClr val="000000"/>
                </a:solidFill>
              </a:rPr>
              <a:t>Marion THOMAS </a:t>
            </a:r>
            <a:r>
              <a:rPr lang="fr-FR" sz="1200" b="1" dirty="0">
                <a:solidFill>
                  <a:srgbClr val="00B0F0"/>
                </a:solidFill>
                <a:latin typeface="Arial" charset="0"/>
                <a:cs typeface="Arial" charset="0"/>
              </a:rPr>
              <a:t>Génie industriel </a:t>
            </a:r>
            <a:r>
              <a:rPr lang="fr-FR" sz="1200" b="1" dirty="0" smtClean="0">
                <a:solidFill>
                  <a:srgbClr val="00B0F0"/>
                </a:solidFill>
                <a:latin typeface="Arial" charset="0"/>
                <a:cs typeface="Arial" charset="0"/>
              </a:rPr>
              <a:t>2A</a:t>
            </a:r>
            <a:r>
              <a:rPr lang="fr-FR" sz="1200" b="1" dirty="0" smtClean="0"/>
              <a:t> 25</a:t>
            </a:r>
            <a:r>
              <a:rPr lang="fr-FR" sz="1200" b="1" baseline="30000" dirty="0" smtClean="0"/>
              <a:t>ème</a:t>
            </a:r>
            <a:r>
              <a:rPr lang="fr-FR" sz="1200" b="1" dirty="0" smtClean="0"/>
              <a:t> </a:t>
            </a:r>
            <a:r>
              <a:rPr lang="fr-FR" sz="1200" b="1" dirty="0"/>
              <a:t>classement général Filles </a:t>
            </a:r>
            <a:r>
              <a:rPr lang="fr-FR" sz="1200" b="1" dirty="0" smtClean="0"/>
              <a:t>(29</a:t>
            </a:r>
            <a:r>
              <a:rPr lang="fr-FR" sz="1200" b="1" baseline="30000" dirty="0" smtClean="0"/>
              <a:t>ème</a:t>
            </a:r>
            <a:r>
              <a:rPr lang="fr-FR" sz="1200" b="1" dirty="0" smtClean="0"/>
              <a:t> </a:t>
            </a:r>
            <a:r>
              <a:rPr lang="fr-FR" sz="1200" b="1" dirty="0"/>
              <a:t>en place Bloc, </a:t>
            </a:r>
            <a:r>
              <a:rPr lang="fr-FR" sz="1200" b="1" dirty="0" smtClean="0"/>
              <a:t>28</a:t>
            </a:r>
            <a:r>
              <a:rPr lang="fr-FR" sz="1200" b="1" baseline="30000" dirty="0" smtClean="0"/>
              <a:t>ème</a:t>
            </a:r>
            <a:r>
              <a:rPr lang="fr-FR" sz="1200" b="1" dirty="0" smtClean="0"/>
              <a:t> </a:t>
            </a:r>
            <a:r>
              <a:rPr lang="fr-FR" sz="1200" b="1" dirty="0"/>
              <a:t>en place Difficulté et </a:t>
            </a:r>
            <a:r>
              <a:rPr lang="fr-FR" sz="1200" b="1" dirty="0" smtClean="0"/>
              <a:t>en </a:t>
            </a:r>
            <a:r>
              <a:rPr lang="fr-FR" sz="1200" b="1" dirty="0"/>
              <a:t>place Vitesse</a:t>
            </a:r>
            <a:r>
              <a:rPr lang="fr-FR" sz="1200" b="1" dirty="0" smtClean="0"/>
              <a:t>)</a:t>
            </a:r>
            <a:endParaRPr lang="fr-FR" sz="1200" b="1" dirty="0">
              <a:solidFill>
                <a:srgbClr val="000000"/>
              </a:solidFill>
            </a:endParaRPr>
          </a:p>
          <a:p>
            <a:pPr algn="just"/>
            <a:r>
              <a:rPr lang="fr-FR" sz="1200" b="1" dirty="0" smtClean="0"/>
              <a:t>Eloi </a:t>
            </a:r>
            <a:r>
              <a:rPr lang="fr-FR" sz="1200" b="1" dirty="0"/>
              <a:t>PERETTI La Prépa des INP GRENOBLE </a:t>
            </a:r>
            <a:r>
              <a:rPr lang="fr-FR" sz="1200" b="1" dirty="0" smtClean="0"/>
              <a:t>2A </a:t>
            </a:r>
            <a:r>
              <a:rPr lang="fr-FR" sz="1200" b="1" dirty="0"/>
              <a:t>et </a:t>
            </a:r>
            <a:r>
              <a:rPr lang="fr-FR" sz="1200" b="1" dirty="0" smtClean="0"/>
              <a:t>SHN 4</a:t>
            </a:r>
            <a:r>
              <a:rPr lang="fr-FR" sz="1200" b="1" baseline="30000" dirty="0" smtClean="0"/>
              <a:t>ème</a:t>
            </a:r>
            <a:r>
              <a:rPr lang="fr-FR" sz="1200" b="1" dirty="0" smtClean="0"/>
              <a:t> au classement général Hommes (2</a:t>
            </a:r>
            <a:r>
              <a:rPr lang="fr-FR" sz="1200" b="1" baseline="30000" dirty="0" smtClean="0"/>
              <a:t>ème</a:t>
            </a:r>
            <a:r>
              <a:rPr lang="fr-FR" sz="1200" b="1" dirty="0" smtClean="0"/>
              <a:t> en place Bloc, 3</a:t>
            </a:r>
            <a:r>
              <a:rPr lang="fr-FR" sz="1200" b="1" baseline="30000" dirty="0" smtClean="0"/>
              <a:t>ème</a:t>
            </a:r>
            <a:r>
              <a:rPr lang="fr-FR" sz="1200" b="1" dirty="0" smtClean="0"/>
              <a:t> en place Difficulté, 20</a:t>
            </a:r>
            <a:r>
              <a:rPr lang="fr-FR" sz="1200" b="1" baseline="30000" dirty="0" smtClean="0"/>
              <a:t>ème</a:t>
            </a:r>
            <a:r>
              <a:rPr lang="fr-FR" sz="1200" b="1" dirty="0" smtClean="0"/>
              <a:t> en place Vitesse)</a:t>
            </a:r>
          </a:p>
          <a:p>
            <a:pPr algn="just"/>
            <a:r>
              <a:rPr lang="fr-FR" sz="1200" b="1" dirty="0" smtClean="0"/>
              <a:t>Damien BERGASSE La Prépa des INP 1A VALENCE et SHN 8</a:t>
            </a:r>
            <a:r>
              <a:rPr lang="fr-FR" sz="1200" b="1" baseline="30000" dirty="0" smtClean="0"/>
              <a:t>ème</a:t>
            </a:r>
            <a:r>
              <a:rPr lang="fr-FR" sz="1200" b="1" dirty="0" smtClean="0"/>
              <a:t> </a:t>
            </a:r>
            <a:r>
              <a:rPr lang="fr-FR" sz="1200" b="1" dirty="0"/>
              <a:t>au classement général </a:t>
            </a:r>
            <a:r>
              <a:rPr lang="fr-FR" sz="1200" b="1" dirty="0" smtClean="0"/>
              <a:t>Hommes (20</a:t>
            </a:r>
            <a:r>
              <a:rPr lang="fr-FR" sz="1200" b="1" baseline="30000" dirty="0" smtClean="0"/>
              <a:t>ème</a:t>
            </a:r>
            <a:r>
              <a:rPr lang="fr-FR" sz="1200" b="1" dirty="0" smtClean="0"/>
              <a:t> en place Bloc, 10</a:t>
            </a:r>
            <a:r>
              <a:rPr lang="fr-FR" sz="1200" b="1" baseline="30000" dirty="0" smtClean="0"/>
              <a:t>ème</a:t>
            </a:r>
            <a:r>
              <a:rPr lang="fr-FR" sz="1200" b="1" dirty="0" smtClean="0"/>
              <a:t> en place Difficulté, 7</a:t>
            </a:r>
            <a:r>
              <a:rPr lang="fr-FR" sz="1200" b="1" baseline="30000" dirty="0" smtClean="0"/>
              <a:t>ème</a:t>
            </a:r>
            <a:r>
              <a:rPr lang="fr-FR" sz="1200" b="1" dirty="0" smtClean="0"/>
              <a:t> en place Vitesse)</a:t>
            </a:r>
          </a:p>
          <a:p>
            <a:pPr algn="just"/>
            <a:r>
              <a:rPr lang="fr-FR" sz="1200" b="1" dirty="0" smtClean="0"/>
              <a:t>Aurore THOUVENIN </a:t>
            </a:r>
            <a:r>
              <a:rPr lang="fr-FR" sz="1200" b="1" dirty="0">
                <a:solidFill>
                  <a:srgbClr val="0070C0"/>
                </a:solidFill>
              </a:rPr>
              <a:t>Ense³ </a:t>
            </a:r>
            <a:r>
              <a:rPr lang="fr-FR" sz="1200" b="1" dirty="0" smtClean="0">
                <a:solidFill>
                  <a:srgbClr val="0070C0"/>
                </a:solidFill>
              </a:rPr>
              <a:t>1A</a:t>
            </a:r>
            <a:r>
              <a:rPr lang="fr-FR" sz="1200" b="1" dirty="0" smtClean="0"/>
              <a:t> 49</a:t>
            </a:r>
            <a:r>
              <a:rPr lang="fr-FR" sz="1200" b="1" baseline="30000" dirty="0" smtClean="0"/>
              <a:t>ème</a:t>
            </a:r>
            <a:r>
              <a:rPr lang="fr-FR" sz="1200" b="1" dirty="0" smtClean="0"/>
              <a:t> </a:t>
            </a:r>
            <a:r>
              <a:rPr lang="fr-FR" sz="1200" b="1" dirty="0"/>
              <a:t>classement général Filles </a:t>
            </a:r>
            <a:r>
              <a:rPr lang="fr-FR" sz="1200" b="1" dirty="0" smtClean="0"/>
              <a:t>(49</a:t>
            </a:r>
            <a:r>
              <a:rPr lang="fr-FR" sz="1200" b="1" baseline="30000" dirty="0" smtClean="0"/>
              <a:t>ème</a:t>
            </a:r>
            <a:r>
              <a:rPr lang="fr-FR" sz="1200" b="1" dirty="0" smtClean="0"/>
              <a:t> </a:t>
            </a:r>
            <a:r>
              <a:rPr lang="fr-FR" sz="1200" b="1" dirty="0"/>
              <a:t>en place Bloc, </a:t>
            </a:r>
            <a:r>
              <a:rPr lang="fr-FR" sz="1200" b="1" dirty="0" smtClean="0"/>
              <a:t>43</a:t>
            </a:r>
            <a:r>
              <a:rPr lang="fr-FR" sz="1200" b="1" baseline="30000" dirty="0" smtClean="0"/>
              <a:t>ème</a:t>
            </a:r>
            <a:r>
              <a:rPr lang="fr-FR" sz="1200" b="1" dirty="0" smtClean="0"/>
              <a:t> </a:t>
            </a:r>
            <a:r>
              <a:rPr lang="fr-FR" sz="1200" b="1" dirty="0"/>
              <a:t>en place Difficulté et </a:t>
            </a:r>
            <a:r>
              <a:rPr lang="fr-FR" sz="1200" b="1" dirty="0" smtClean="0"/>
              <a:t>46</a:t>
            </a:r>
            <a:r>
              <a:rPr lang="fr-FR" sz="1200" b="1" baseline="30000" dirty="0" smtClean="0"/>
              <a:t>ème</a:t>
            </a:r>
            <a:r>
              <a:rPr lang="fr-FR" sz="1200" b="1" dirty="0" smtClean="0"/>
              <a:t> </a:t>
            </a:r>
            <a:r>
              <a:rPr lang="fr-FR" sz="1200" b="1" dirty="0"/>
              <a:t>en place Vitesse</a:t>
            </a:r>
            <a:r>
              <a:rPr lang="fr-FR" sz="1200" b="1" dirty="0" smtClean="0"/>
              <a:t>)</a:t>
            </a:r>
          </a:p>
          <a:p>
            <a:pPr algn="just"/>
            <a:r>
              <a:rPr lang="fr-FR" sz="1200" b="1" dirty="0" smtClean="0"/>
              <a:t>Classement par équipe d’AS : 1</a:t>
            </a:r>
            <a:r>
              <a:rPr lang="fr-FR" sz="1200" b="1" baseline="30000" dirty="0" smtClean="0"/>
              <a:t>er</a:t>
            </a:r>
            <a:r>
              <a:rPr lang="fr-FR" sz="1200" b="1" dirty="0" smtClean="0"/>
              <a:t> </a:t>
            </a:r>
            <a:r>
              <a:rPr lang="fr-FR" sz="1200" b="1" dirty="0"/>
              <a:t>Nao MONCHOIS </a:t>
            </a:r>
            <a:r>
              <a:rPr lang="fr-FR" sz="1200" b="1" dirty="0" smtClean="0"/>
              <a:t> et </a:t>
            </a:r>
            <a:r>
              <a:rPr lang="fr-FR" sz="1200" b="1" dirty="0"/>
              <a:t>Solène AMOROS </a:t>
            </a:r>
            <a:r>
              <a:rPr lang="fr-FR" sz="1200" b="1" dirty="0" smtClean="0"/>
              <a:t>(Photo : le podium par équipe)</a:t>
            </a:r>
            <a:endParaRPr lang="fr-FR" sz="1200" b="1" dirty="0"/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49" y="1700808"/>
            <a:ext cx="3476169" cy="4634892"/>
          </a:xfrm>
        </p:spPr>
      </p:pic>
    </p:spTree>
    <p:extLst>
      <p:ext uri="{BB962C8B-B14F-4D97-AF65-F5344CB8AC3E}">
        <p14:creationId xmlns:p14="http://schemas.microsoft.com/office/powerpoint/2010/main" val="34571010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2275" y="274638"/>
            <a:ext cx="7344221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1900" dirty="0" smtClean="0"/>
              <a:t>Natation : </a:t>
            </a:r>
            <a:br>
              <a:rPr lang="fr-FR" sz="1900" dirty="0" smtClean="0"/>
            </a:br>
            <a:r>
              <a:rPr lang="fr-FR" sz="1900" dirty="0"/>
              <a:t>Championnats de France </a:t>
            </a:r>
            <a:r>
              <a:rPr lang="fr-FR" sz="1900" dirty="0" smtClean="0"/>
              <a:t>Universitaires</a:t>
            </a:r>
            <a:br>
              <a:rPr lang="fr-FR" sz="1900" dirty="0" smtClean="0"/>
            </a:br>
            <a:r>
              <a:rPr lang="fr-FR" sz="1900" dirty="0" smtClean="0"/>
              <a:t>les </a:t>
            </a:r>
            <a:r>
              <a:rPr lang="fr-FR" sz="1900" dirty="0"/>
              <a:t>15 16 et 17 </a:t>
            </a:r>
            <a:r>
              <a:rPr lang="fr-FR" sz="1900" dirty="0" smtClean="0"/>
              <a:t>Mai 2019 </a:t>
            </a:r>
            <a:br>
              <a:rPr lang="fr-FR" sz="1900" dirty="0" smtClean="0"/>
            </a:br>
            <a:r>
              <a:rPr lang="fr-FR" sz="1900" dirty="0" smtClean="0"/>
              <a:t>à BELLERIVE-SUR-ALLIER (03 – Allier - VICHY)</a:t>
            </a:r>
            <a:endParaRPr lang="fr-FR" sz="19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8313" y="1268760"/>
            <a:ext cx="4470400" cy="4968552"/>
          </a:xfrm>
        </p:spPr>
        <p:txBody>
          <a:bodyPr rtlCol="0">
            <a:noAutofit/>
          </a:bodyPr>
          <a:lstStyle/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r>
              <a:rPr lang="fr-FR" sz="2000" b="1" dirty="0" smtClean="0"/>
              <a:t>Gabriella </a:t>
            </a:r>
            <a:r>
              <a:rPr lang="fr-FR" sz="2000" b="1" dirty="0"/>
              <a:t>TRAVERSA </a:t>
            </a:r>
            <a:r>
              <a:rPr lang="fr-FR" sz="2000" b="1" dirty="0">
                <a:solidFill>
                  <a:srgbClr val="00B0F0"/>
                </a:solidFill>
                <a:latin typeface="Arial" charset="0"/>
                <a:cs typeface="Arial" charset="0"/>
              </a:rPr>
              <a:t>Génie industriel 2A</a:t>
            </a:r>
            <a:r>
              <a:rPr lang="fr-FR" sz="2000" b="1" dirty="0">
                <a:solidFill>
                  <a:srgbClr val="000000"/>
                </a:solidFill>
              </a:rPr>
              <a:t> 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2000" b="1" dirty="0" smtClean="0"/>
              <a:t>Résultats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2000" b="1" dirty="0" smtClean="0"/>
              <a:t>16</a:t>
            </a:r>
            <a:r>
              <a:rPr lang="fr-FR" sz="2000" b="1" baseline="30000" dirty="0" smtClean="0"/>
              <a:t>ème</a:t>
            </a:r>
            <a:r>
              <a:rPr lang="fr-FR" sz="2000" b="1" dirty="0" smtClean="0"/>
              <a:t> de </a:t>
            </a:r>
            <a:r>
              <a:rPr lang="fr-FR" sz="2000" b="1" dirty="0"/>
              <a:t>la série 50 Brasse </a:t>
            </a:r>
            <a:r>
              <a:rPr lang="fr-FR" sz="2000" b="1" dirty="0" smtClean="0"/>
              <a:t>Dames </a:t>
            </a:r>
            <a:r>
              <a:rPr lang="fr-FR" sz="2000" b="1" dirty="0"/>
              <a:t>en 35''83</a:t>
            </a:r>
            <a:endParaRPr lang="fr-FR" sz="2000" b="1" dirty="0" smtClean="0"/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2000" b="1" dirty="0" smtClean="0"/>
              <a:t>24</a:t>
            </a:r>
            <a:r>
              <a:rPr lang="fr-FR" sz="2000" b="1" baseline="30000" dirty="0" smtClean="0"/>
              <a:t>ème</a:t>
            </a:r>
            <a:r>
              <a:rPr lang="fr-FR" sz="2000" b="1" dirty="0" smtClean="0"/>
              <a:t> de la série 100 Brasse Dames </a:t>
            </a:r>
            <a:r>
              <a:rPr lang="fr-FR" sz="2000" b="1" dirty="0"/>
              <a:t>en 1'21''81</a:t>
            </a:r>
            <a:endParaRPr lang="fr-FR" sz="2000" b="1" dirty="0" smtClean="0"/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2000" b="1" dirty="0" smtClean="0"/>
              <a:t>59</a:t>
            </a:r>
            <a:r>
              <a:rPr lang="fr-FR" sz="2000" b="1" baseline="30000" dirty="0" smtClean="0"/>
              <a:t>ème</a:t>
            </a:r>
            <a:r>
              <a:rPr lang="fr-FR" sz="2000" b="1" dirty="0" smtClean="0"/>
              <a:t> de </a:t>
            </a:r>
            <a:r>
              <a:rPr lang="fr-FR" sz="2000" b="1" dirty="0"/>
              <a:t>la série 50 Papillon </a:t>
            </a:r>
            <a:r>
              <a:rPr lang="fr-FR" sz="2000" b="1" dirty="0" smtClean="0"/>
              <a:t>Dame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2000" b="1" dirty="0" smtClean="0"/>
              <a:t>14</a:t>
            </a:r>
            <a:r>
              <a:rPr lang="fr-FR" sz="2000" b="1" baseline="30000" dirty="0" smtClean="0"/>
              <a:t>ème</a:t>
            </a:r>
            <a:r>
              <a:rPr lang="fr-FR" sz="2000" b="1" dirty="0" smtClean="0"/>
              <a:t> de </a:t>
            </a:r>
            <a:r>
              <a:rPr lang="fr-FR" sz="2000" b="1" dirty="0"/>
              <a:t>la série 100 4 Nages </a:t>
            </a:r>
            <a:r>
              <a:rPr lang="fr-FR" sz="2000" b="1" dirty="0" smtClean="0"/>
              <a:t>Dames </a:t>
            </a:r>
            <a:r>
              <a:rPr lang="fr-FR" sz="2000" b="1" dirty="0"/>
              <a:t>en 1'11'</a:t>
            </a:r>
            <a:r>
              <a:rPr lang="fr-FR" sz="2000" b="1" dirty="0" smtClean="0"/>
              <a:t>'48</a:t>
            </a:r>
          </a:p>
          <a:p>
            <a:pPr marL="0" indent="0">
              <a:buNone/>
            </a:pPr>
            <a:r>
              <a:rPr lang="fr-FR" sz="2000" b="1" dirty="0" smtClean="0"/>
              <a:t>16</a:t>
            </a:r>
            <a:r>
              <a:rPr lang="fr-FR" sz="2000" b="1" baseline="30000" dirty="0" smtClean="0"/>
              <a:t>ème</a:t>
            </a:r>
            <a:r>
              <a:rPr lang="fr-FR" sz="2000" b="1" dirty="0" smtClean="0"/>
              <a:t> au </a:t>
            </a:r>
            <a:r>
              <a:rPr lang="fr-FR" sz="2000" b="1" dirty="0"/>
              <a:t>12x50 NL mixte avec </a:t>
            </a:r>
            <a:r>
              <a:rPr lang="fr-FR" sz="2000" b="1" dirty="0" smtClean="0"/>
              <a:t>UGA</a:t>
            </a:r>
            <a:endParaRPr lang="fr-FR" sz="2000" b="1" dirty="0"/>
          </a:p>
          <a:p>
            <a:pPr marL="0" indent="0">
              <a:buNone/>
            </a:pPr>
            <a:r>
              <a:rPr lang="fr-FR" sz="2000" b="1" dirty="0" smtClean="0"/>
              <a:t>12</a:t>
            </a:r>
            <a:r>
              <a:rPr lang="fr-FR" sz="2000" b="1" baseline="30000" dirty="0" smtClean="0"/>
              <a:t>ème</a:t>
            </a:r>
            <a:r>
              <a:rPr lang="fr-FR" sz="2000" b="1" dirty="0" smtClean="0"/>
              <a:t> en </a:t>
            </a:r>
            <a:r>
              <a:rPr lang="fr-FR" sz="2000" b="1" dirty="0"/>
              <a:t>par équipe avec l'équipe mixte </a:t>
            </a:r>
            <a:r>
              <a:rPr lang="fr-FR" sz="2000" b="1" dirty="0" smtClean="0"/>
              <a:t>UGA</a:t>
            </a:r>
            <a:endParaRPr lang="fr-FR" sz="2000" b="1" dirty="0"/>
          </a:p>
        </p:txBody>
      </p:sp>
      <p:pic>
        <p:nvPicPr>
          <p:cNvPr id="40963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64601" y="2281931"/>
            <a:ext cx="4648959" cy="3486718"/>
          </a:xfrm>
        </p:spPr>
      </p:pic>
    </p:spTree>
    <p:extLst>
      <p:ext uri="{BB962C8B-B14F-4D97-AF65-F5344CB8AC3E}">
        <p14:creationId xmlns:p14="http://schemas.microsoft.com/office/powerpoint/2010/main" val="66664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re 4"/>
          <p:cNvSpPr>
            <a:spLocks noGrp="1"/>
          </p:cNvSpPr>
          <p:nvPr>
            <p:ph type="title"/>
          </p:nvPr>
        </p:nvSpPr>
        <p:spPr>
          <a:xfrm>
            <a:off x="1692275" y="341313"/>
            <a:ext cx="6994525" cy="1143000"/>
          </a:xfrm>
        </p:spPr>
        <p:txBody>
          <a:bodyPr/>
          <a:lstStyle/>
          <a:p>
            <a:pPr eaLnBrk="1" hangingPunct="1"/>
            <a:r>
              <a:rPr lang="fr-FR" altLang="fr-FR" dirty="0" smtClean="0">
                <a:latin typeface="Arial" charset="0"/>
                <a:cs typeface="Arial" charset="0"/>
              </a:rPr>
              <a:t>Bilan Sports collectifs</a:t>
            </a:r>
          </a:p>
        </p:txBody>
      </p:sp>
      <p:sp>
        <p:nvSpPr>
          <p:cNvPr id="37891" name="Espace réservé du contenu 5"/>
          <p:cNvSpPr>
            <a:spLocks noGrp="1"/>
          </p:cNvSpPr>
          <p:nvPr>
            <p:ph idx="1"/>
          </p:nvPr>
        </p:nvSpPr>
        <p:spPr>
          <a:xfrm>
            <a:off x="611560" y="1772816"/>
            <a:ext cx="8229600" cy="4525963"/>
          </a:xfrm>
        </p:spPr>
        <p:txBody>
          <a:bodyPr/>
          <a:lstStyle/>
          <a:p>
            <a:r>
              <a:rPr lang="fr-FR" altLang="fr-FR" sz="2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Progression du nombre de licenciés GRENOBLE INP : 913, du jamais vu, un record. Voici ce chiffre détaillé : </a:t>
            </a:r>
          </a:p>
          <a:p>
            <a:pPr>
              <a:buFontTx/>
              <a:buChar char="-"/>
            </a:pPr>
            <a:r>
              <a:rPr lang="fr-FR" altLang="fr-FR" sz="2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665 </a:t>
            </a:r>
            <a:r>
              <a:rPr lang="fr-FR" altLang="fr-FR" sz="2200" dirty="0">
                <a:solidFill>
                  <a:srgbClr val="000000"/>
                </a:solidFill>
                <a:latin typeface="Arial" charset="0"/>
                <a:cs typeface="Arial" charset="0"/>
              </a:rPr>
              <a:t>licences en sports collectifs (</a:t>
            </a:r>
            <a:r>
              <a:rPr lang="fr-FR" altLang="fr-FR" sz="2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62 </a:t>
            </a:r>
            <a:r>
              <a:rPr lang="fr-FR" altLang="fr-FR" sz="2200" dirty="0">
                <a:solidFill>
                  <a:srgbClr val="000000"/>
                </a:solidFill>
                <a:latin typeface="Arial" charset="0"/>
                <a:cs typeface="Arial" charset="0"/>
              </a:rPr>
              <a:t>de + par rapport à l’an dernier </a:t>
            </a:r>
            <a:r>
              <a:rPr lang="fr-FR" altLang="fr-FR" sz="2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– 142 sont boursiers - et </a:t>
            </a:r>
            <a:r>
              <a:rPr lang="fr-FR" altLang="fr-FR" sz="2200" dirty="0">
                <a:solidFill>
                  <a:srgbClr val="000000"/>
                </a:solidFill>
                <a:latin typeface="Arial" charset="0"/>
                <a:cs typeface="Arial" charset="0"/>
              </a:rPr>
              <a:t>+ </a:t>
            </a:r>
            <a:r>
              <a:rPr lang="fr-FR" altLang="fr-FR" sz="2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22 </a:t>
            </a:r>
            <a:r>
              <a:rPr lang="fr-FR" altLang="fr-FR" sz="2200" dirty="0">
                <a:solidFill>
                  <a:srgbClr val="000000"/>
                </a:solidFill>
                <a:latin typeface="Arial" charset="0"/>
                <a:cs typeface="Arial" charset="0"/>
              </a:rPr>
              <a:t>par rapport à 2016-2017 qui était le record pour ces </a:t>
            </a:r>
            <a:r>
              <a:rPr lang="fr-FR" altLang="fr-FR" sz="2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sports jusqu’ici)</a:t>
            </a:r>
            <a:endParaRPr lang="fr-FR" altLang="fr-FR" sz="22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FontTx/>
              <a:buChar char="-"/>
            </a:pPr>
            <a:r>
              <a:rPr lang="fr-FR" altLang="fr-FR" sz="2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248 </a:t>
            </a:r>
            <a:r>
              <a:rPr lang="fr-FR" altLang="fr-FR" sz="2200" dirty="0">
                <a:solidFill>
                  <a:srgbClr val="000000"/>
                </a:solidFill>
                <a:latin typeface="Arial" charset="0"/>
                <a:cs typeface="Arial" charset="0"/>
              </a:rPr>
              <a:t>licences en sports individuels dont </a:t>
            </a:r>
            <a:r>
              <a:rPr lang="fr-FR" altLang="fr-FR" sz="2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59 </a:t>
            </a:r>
            <a:r>
              <a:rPr lang="fr-FR" altLang="fr-FR" sz="2200" dirty="0">
                <a:solidFill>
                  <a:srgbClr val="000000"/>
                </a:solidFill>
                <a:latin typeface="Arial" charset="0"/>
                <a:cs typeface="Arial" charset="0"/>
              </a:rPr>
              <a:t>licences non promotionnelles </a:t>
            </a:r>
            <a:r>
              <a:rPr lang="fr-FR" altLang="fr-FR" sz="2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(50 </a:t>
            </a:r>
            <a:r>
              <a:rPr lang="fr-FR" altLang="fr-FR" sz="2200" dirty="0">
                <a:solidFill>
                  <a:srgbClr val="000000"/>
                </a:solidFill>
                <a:latin typeface="Arial" charset="0"/>
                <a:cs typeface="Arial" charset="0"/>
              </a:rPr>
              <a:t>licences + </a:t>
            </a:r>
            <a:r>
              <a:rPr lang="fr-FR" altLang="fr-FR" sz="2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9 boursiers)</a:t>
            </a:r>
            <a:endParaRPr lang="fr-FR" altLang="fr-FR" sz="22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r>
              <a:rPr lang="fr-FR" altLang="fr-FR" sz="2200" b="1" dirty="0">
                <a:solidFill>
                  <a:srgbClr val="000000"/>
                </a:solidFill>
                <a:latin typeface="Arial" charset="0"/>
                <a:cs typeface="Arial" charset="0"/>
              </a:rPr>
              <a:t>Championnats de France Universitaire </a:t>
            </a:r>
            <a:r>
              <a:rPr lang="fr-FR" altLang="fr-FR" sz="2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:</a:t>
            </a:r>
          </a:p>
          <a:p>
            <a:pPr>
              <a:buFontTx/>
              <a:buChar char="-"/>
            </a:pPr>
            <a:r>
              <a:rPr lang="fr-FR" altLang="fr-FR" sz="2200" b="1" dirty="0" smtClean="0">
                <a:latin typeface="Arial" charset="0"/>
                <a:cs typeface="Arial" charset="0"/>
              </a:rPr>
              <a:t>1</a:t>
            </a:r>
            <a:r>
              <a:rPr lang="fr-FR" altLang="fr-FR" sz="2200" b="1" baseline="30000" dirty="0" smtClean="0">
                <a:latin typeface="Arial" charset="0"/>
                <a:cs typeface="Arial" charset="0"/>
              </a:rPr>
              <a:t>er</a:t>
            </a:r>
            <a:r>
              <a:rPr lang="fr-FR" altLang="fr-FR" sz="2200" b="1" dirty="0" smtClean="0">
                <a:latin typeface="Arial" charset="0"/>
                <a:cs typeface="Arial" charset="0"/>
              </a:rPr>
              <a:t> </a:t>
            </a:r>
            <a:r>
              <a:rPr lang="fr-FR" altLang="fr-FR" sz="2200" b="1" dirty="0">
                <a:latin typeface="Arial" charset="0"/>
                <a:cs typeface="Arial" charset="0"/>
              </a:rPr>
              <a:t>en Rugby M </a:t>
            </a:r>
            <a:endParaRPr lang="fr-FR" altLang="fr-FR" sz="2200" b="1" dirty="0" smtClean="0">
              <a:latin typeface="Arial" charset="0"/>
              <a:cs typeface="Arial" charset="0"/>
            </a:endParaRPr>
          </a:p>
          <a:p>
            <a:pPr>
              <a:buFontTx/>
              <a:buChar char="-"/>
            </a:pPr>
            <a:r>
              <a:rPr lang="fr-FR" altLang="fr-FR" sz="2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</a:t>
            </a:r>
            <a:r>
              <a:rPr lang="fr-FR" altLang="fr-FR" sz="2200" b="1" baseline="30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ème</a:t>
            </a:r>
            <a:r>
              <a:rPr lang="fr-FR" altLang="fr-FR" sz="2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fr-FR" altLang="fr-FR" sz="2200" dirty="0">
                <a:solidFill>
                  <a:srgbClr val="000000"/>
                </a:solidFill>
                <a:latin typeface="Arial" charset="0"/>
                <a:cs typeface="Arial" charset="0"/>
              </a:rPr>
              <a:t>en Foot M </a:t>
            </a:r>
            <a:endParaRPr lang="fr-FR" altLang="fr-FR" sz="22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FontTx/>
              <a:buChar char="-"/>
            </a:pPr>
            <a:r>
              <a:rPr lang="fr-FR" altLang="fr-FR" sz="2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3</a:t>
            </a:r>
            <a:r>
              <a:rPr lang="fr-FR" altLang="fr-FR" sz="2200" b="1" baseline="30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ème</a:t>
            </a:r>
            <a:r>
              <a:rPr lang="fr-FR" altLang="fr-FR" sz="2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fr-FR" altLang="fr-FR" sz="2200" dirty="0">
                <a:solidFill>
                  <a:srgbClr val="000000"/>
                </a:solidFill>
                <a:latin typeface="Arial" charset="0"/>
                <a:cs typeface="Arial" charset="0"/>
              </a:rPr>
              <a:t>en Volley </a:t>
            </a:r>
            <a:r>
              <a:rPr lang="fr-FR" altLang="fr-FR" sz="2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 et en </a:t>
            </a:r>
            <a:r>
              <a:rPr lang="fr-FR" altLang="fr-FR" sz="2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Ultimate</a:t>
            </a:r>
            <a:r>
              <a:rPr lang="fr-FR" altLang="fr-FR" sz="2200" dirty="0">
                <a:solidFill>
                  <a:srgbClr val="000000"/>
                </a:solidFill>
                <a:latin typeface="Arial" charset="0"/>
                <a:cs typeface="Arial" charset="0"/>
              </a:rPr>
              <a:t> mixte </a:t>
            </a:r>
            <a:endParaRPr lang="fr-FR" altLang="fr-FR" sz="22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FontTx/>
              <a:buChar char="-"/>
            </a:pPr>
            <a:r>
              <a:rPr lang="fr-FR" altLang="fr-FR" sz="2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4</a:t>
            </a:r>
            <a:r>
              <a:rPr lang="fr-FR" altLang="fr-FR" sz="2200" b="1" baseline="30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ème</a:t>
            </a:r>
            <a:r>
              <a:rPr lang="fr-FR" altLang="fr-FR" sz="2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fr-FR" altLang="fr-FR" sz="2200" dirty="0">
                <a:solidFill>
                  <a:srgbClr val="000000"/>
                </a:solidFill>
                <a:latin typeface="Arial" charset="0"/>
                <a:cs typeface="Arial" charset="0"/>
              </a:rPr>
              <a:t>en Handball F, en Volley </a:t>
            </a:r>
            <a:r>
              <a:rPr lang="fr-FR" altLang="fr-FR" sz="2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M, en </a:t>
            </a:r>
            <a:r>
              <a:rPr lang="fr-FR" altLang="fr-FR" sz="2200" dirty="0">
                <a:solidFill>
                  <a:srgbClr val="000000"/>
                </a:solidFill>
                <a:latin typeface="Arial" charset="0"/>
                <a:cs typeface="Arial" charset="0"/>
              </a:rPr>
              <a:t>Basket </a:t>
            </a:r>
            <a:r>
              <a:rPr lang="fr-FR" altLang="fr-FR" sz="2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 et Rugby F</a:t>
            </a:r>
            <a:endParaRPr lang="fr-FR" altLang="fr-FR" sz="22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20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re 4"/>
          <p:cNvSpPr>
            <a:spLocks noGrp="1"/>
          </p:cNvSpPr>
          <p:nvPr>
            <p:ph type="title"/>
          </p:nvPr>
        </p:nvSpPr>
        <p:spPr>
          <a:xfrm>
            <a:off x="1692275" y="341313"/>
            <a:ext cx="6994525" cy="1143000"/>
          </a:xfrm>
        </p:spPr>
        <p:txBody>
          <a:bodyPr/>
          <a:lstStyle/>
          <a:p>
            <a:pPr eaLnBrk="1" hangingPunct="1"/>
            <a:r>
              <a:rPr lang="fr-FR" altLang="fr-FR" dirty="0" smtClean="0">
                <a:latin typeface="Arial" charset="0"/>
                <a:cs typeface="Arial" charset="0"/>
              </a:rPr>
              <a:t>Bilan Sports individuels</a:t>
            </a:r>
          </a:p>
        </p:txBody>
      </p:sp>
      <p:sp>
        <p:nvSpPr>
          <p:cNvPr id="37891" name="Espace réservé du contenu 5"/>
          <p:cNvSpPr>
            <a:spLocks noGrp="1"/>
          </p:cNvSpPr>
          <p:nvPr>
            <p:ph idx="1"/>
          </p:nvPr>
        </p:nvSpPr>
        <p:spPr>
          <a:xfrm>
            <a:off x="395536" y="1556792"/>
            <a:ext cx="8589640" cy="4525963"/>
          </a:xfrm>
        </p:spPr>
        <p:txBody>
          <a:bodyPr/>
          <a:lstStyle/>
          <a:p>
            <a:pPr marL="0" indent="0">
              <a:buNone/>
            </a:pPr>
            <a:r>
              <a:rPr lang="fr-FR" altLang="fr-FR" sz="2200" b="1" dirty="0" smtClean="0">
                <a:latin typeface="Arial" charset="0"/>
                <a:cs typeface="Arial" charset="0"/>
              </a:rPr>
              <a:t>Championnats de France Universitaire :</a:t>
            </a:r>
          </a:p>
          <a:p>
            <a:r>
              <a:rPr lang="fr-FR" sz="2200" b="1" u="sng" dirty="0" smtClean="0"/>
              <a:t>JUDO </a:t>
            </a:r>
            <a:r>
              <a:rPr lang="fr-FR" sz="2200" dirty="0"/>
              <a:t>: </a:t>
            </a:r>
            <a:r>
              <a:rPr lang="fr-FR" sz="2200" b="1" dirty="0">
                <a:solidFill>
                  <a:srgbClr val="002060"/>
                </a:solidFill>
                <a:latin typeface="Arial" charset="0"/>
                <a:cs typeface="Arial" charset="0"/>
              </a:rPr>
              <a:t>3</a:t>
            </a:r>
            <a:r>
              <a:rPr lang="fr-FR" sz="2200" b="1" baseline="30000" dirty="0">
                <a:solidFill>
                  <a:srgbClr val="002060"/>
                </a:solidFill>
                <a:latin typeface="Arial" charset="0"/>
                <a:cs typeface="Arial" charset="0"/>
              </a:rPr>
              <a:t>ème</a:t>
            </a:r>
            <a:r>
              <a:rPr lang="fr-FR" sz="2200" b="1" dirty="0">
                <a:latin typeface="Arial" charset="0"/>
                <a:cs typeface="Arial" charset="0"/>
              </a:rPr>
              <a:t> </a:t>
            </a:r>
            <a:r>
              <a:rPr lang="fr-FR" sz="2200" b="1" dirty="0" smtClean="0">
                <a:latin typeface="Arial" charset="0"/>
                <a:cs typeface="Arial" charset="0"/>
              </a:rPr>
              <a:t>: Quentin </a:t>
            </a:r>
            <a:r>
              <a:rPr lang="fr-FR" sz="2200" b="1" dirty="0">
                <a:latin typeface="Arial" charset="0"/>
                <a:cs typeface="Arial" charset="0"/>
              </a:rPr>
              <a:t>FANJAS </a:t>
            </a:r>
            <a:r>
              <a:rPr lang="fr-FR" sz="2200" b="1" dirty="0">
                <a:solidFill>
                  <a:srgbClr val="00B0F0"/>
                </a:solidFill>
                <a:latin typeface="Arial" charset="0"/>
                <a:cs typeface="Arial" charset="0"/>
              </a:rPr>
              <a:t>Génie industriel </a:t>
            </a:r>
            <a:r>
              <a:rPr lang="fr-FR" sz="2200" b="1" dirty="0" smtClean="0">
                <a:solidFill>
                  <a:srgbClr val="00B0F0"/>
                </a:solidFill>
                <a:latin typeface="Arial" charset="0"/>
                <a:cs typeface="Arial" charset="0"/>
              </a:rPr>
              <a:t>2A</a:t>
            </a:r>
            <a:endParaRPr lang="fr-FR" sz="2200" b="1" dirty="0" smtClean="0">
              <a:latin typeface="Arial" charset="0"/>
              <a:cs typeface="Arial" charset="0"/>
            </a:endParaRPr>
          </a:p>
          <a:p>
            <a:r>
              <a:rPr lang="fr-FR" sz="2200" b="1" u="sng" dirty="0" smtClean="0">
                <a:latin typeface="Arial" charset="0"/>
                <a:cs typeface="Arial" charset="0"/>
              </a:rPr>
              <a:t>TENNIS</a:t>
            </a:r>
            <a:r>
              <a:rPr lang="fr-FR" sz="2200" b="1" dirty="0" smtClean="0">
                <a:latin typeface="Arial" charset="0"/>
                <a:cs typeface="Arial" charset="0"/>
              </a:rPr>
              <a:t> : </a:t>
            </a:r>
            <a:r>
              <a:rPr lang="fr-FR" sz="2200" b="1" dirty="0"/>
              <a:t>1</a:t>
            </a:r>
            <a:r>
              <a:rPr lang="fr-FR" sz="2200" b="1" baseline="30000" dirty="0"/>
              <a:t>ère</a:t>
            </a:r>
            <a:r>
              <a:rPr lang="fr-FR" sz="2200" b="1" dirty="0"/>
              <a:t> </a:t>
            </a:r>
            <a:r>
              <a:rPr lang="fr-FR" sz="2200" b="1" dirty="0" smtClean="0"/>
              <a:t>en </a:t>
            </a:r>
            <a:r>
              <a:rPr lang="fr-FR" sz="2200" b="1" dirty="0"/>
              <a:t>Simple Dames </a:t>
            </a:r>
            <a:r>
              <a:rPr lang="fr-FR" sz="2200" b="1" dirty="0" smtClean="0"/>
              <a:t>Senior </a:t>
            </a:r>
            <a:r>
              <a:rPr lang="fr-FR" sz="2200" dirty="0" smtClean="0"/>
              <a:t>: </a:t>
            </a:r>
            <a:r>
              <a:rPr lang="fr-FR" sz="2200" b="1" dirty="0" smtClean="0"/>
              <a:t>Samantha </a:t>
            </a:r>
            <a:r>
              <a:rPr lang="fr-FR" sz="2200" b="1" dirty="0"/>
              <a:t>NDIBU </a:t>
            </a:r>
            <a:r>
              <a:rPr lang="fr-FR" sz="2200" b="1" dirty="0">
                <a:solidFill>
                  <a:srgbClr val="0070C0"/>
                </a:solidFill>
              </a:rPr>
              <a:t>Ense³ </a:t>
            </a:r>
            <a:r>
              <a:rPr lang="fr-FR" sz="2200" b="1" dirty="0" smtClean="0">
                <a:solidFill>
                  <a:srgbClr val="0070C0"/>
                </a:solidFill>
              </a:rPr>
              <a:t>3A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fr-FR" sz="2200" b="1" u="sng" dirty="0" smtClean="0">
                <a:solidFill>
                  <a:srgbClr val="000000"/>
                </a:solidFill>
              </a:rPr>
              <a:t>ATHLETISME INDOOR</a:t>
            </a:r>
            <a:r>
              <a:rPr lang="fr-FR" sz="2200" b="1" dirty="0" smtClean="0">
                <a:solidFill>
                  <a:srgbClr val="000000"/>
                </a:solidFill>
              </a:rPr>
              <a:t> : </a:t>
            </a:r>
            <a:r>
              <a:rPr lang="fr-FR" sz="2200" b="1" dirty="0">
                <a:solidFill>
                  <a:srgbClr val="000000"/>
                </a:solidFill>
                <a:latin typeface="Arial" charset="0"/>
                <a:cs typeface="Arial" charset="0"/>
              </a:rPr>
              <a:t>2ème QEV puis 3ème Q </a:t>
            </a:r>
            <a:r>
              <a:rPr lang="fr-FR" sz="2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aux </a:t>
            </a:r>
            <a:r>
              <a:rPr lang="fr-FR" sz="2200" b="1" dirty="0">
                <a:solidFill>
                  <a:srgbClr val="000000"/>
                </a:solidFill>
                <a:latin typeface="Arial" charset="0"/>
                <a:cs typeface="Arial" charset="0"/>
              </a:rPr>
              <a:t>60M Haies (HF) </a:t>
            </a:r>
            <a:r>
              <a:rPr lang="fr-FR" sz="2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:</a:t>
            </a:r>
            <a:r>
              <a:rPr lang="fr-FR" sz="22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fr-FR" sz="2200" b="1" dirty="0" smtClean="0">
                <a:latin typeface="Arial" charset="0"/>
                <a:cs typeface="Arial" charset="0"/>
              </a:rPr>
              <a:t>Augustine </a:t>
            </a:r>
            <a:r>
              <a:rPr lang="fr-FR" sz="2200" b="1" dirty="0">
                <a:latin typeface="Arial" charset="0"/>
                <a:cs typeface="Arial" charset="0"/>
              </a:rPr>
              <a:t>BLANC-BOEKHOLT La Prépa des INP VALENCE 1A </a:t>
            </a:r>
            <a:endParaRPr lang="fr-FR" sz="2200" b="1" dirty="0" smtClean="0">
              <a:latin typeface="Arial" charset="0"/>
              <a:cs typeface="Arial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fr-FR" sz="2200" b="1" u="sng" dirty="0" smtClean="0">
                <a:latin typeface="Arial" charset="0"/>
                <a:cs typeface="Arial" charset="0"/>
              </a:rPr>
              <a:t>ESCALADE</a:t>
            </a:r>
            <a:r>
              <a:rPr lang="fr-FR" sz="2200" b="1" dirty="0" smtClean="0">
                <a:latin typeface="Arial" charset="0"/>
                <a:cs typeface="Arial" charset="0"/>
              </a:rPr>
              <a:t> : 1</a:t>
            </a:r>
            <a:r>
              <a:rPr lang="fr-FR" sz="2200" b="1" baseline="30000" dirty="0" smtClean="0">
                <a:latin typeface="Arial" charset="0"/>
                <a:cs typeface="Arial" charset="0"/>
              </a:rPr>
              <a:t>er</a:t>
            </a:r>
            <a:r>
              <a:rPr lang="fr-FR" sz="2200" b="1" dirty="0" smtClean="0">
                <a:latin typeface="Arial" charset="0"/>
                <a:cs typeface="Arial" charset="0"/>
              </a:rPr>
              <a:t> Classement général Hommes : </a:t>
            </a:r>
            <a:r>
              <a:rPr lang="fr-FR" sz="2000" b="1" dirty="0"/>
              <a:t>Nao MONCHOIS </a:t>
            </a:r>
            <a:r>
              <a:rPr lang="fr-FR" sz="2200" b="1" dirty="0" smtClean="0">
                <a:latin typeface="Arial" charset="0"/>
                <a:cs typeface="Arial" charset="0"/>
              </a:rPr>
              <a:t>Classement par équipe : 1</a:t>
            </a:r>
            <a:r>
              <a:rPr lang="fr-FR" sz="2200" b="1" baseline="30000" dirty="0" smtClean="0">
                <a:latin typeface="Arial" charset="0"/>
                <a:cs typeface="Arial" charset="0"/>
              </a:rPr>
              <a:t>ère</a:t>
            </a:r>
            <a:r>
              <a:rPr lang="fr-FR" sz="2200" b="1" dirty="0" smtClean="0">
                <a:latin typeface="Arial" charset="0"/>
                <a:cs typeface="Arial" charset="0"/>
              </a:rPr>
              <a:t> GRENOBLE INP (</a:t>
            </a:r>
            <a:r>
              <a:rPr lang="fr-FR" sz="2400" b="1" dirty="0"/>
              <a:t>Nao MONCHOIS  et Solène </a:t>
            </a:r>
            <a:r>
              <a:rPr lang="fr-FR" sz="2400" b="1" dirty="0" smtClean="0"/>
              <a:t>AMOROS)</a:t>
            </a:r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395676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/>
              <a:t>Remerciements</a:t>
            </a:r>
            <a:br>
              <a:rPr lang="fr-FR" dirty="0"/>
            </a:br>
            <a:endParaRPr lang="fr-FR" dirty="0"/>
          </a:p>
        </p:txBody>
      </p:sp>
      <p:sp>
        <p:nvSpPr>
          <p:cNvPr id="39939" name="Espace réservé du texte 1"/>
          <p:cNvSpPr>
            <a:spLocks noGrp="1"/>
          </p:cNvSpPr>
          <p:nvPr>
            <p:ph idx="1"/>
          </p:nvPr>
        </p:nvSpPr>
        <p:spPr>
          <a:xfrm>
            <a:off x="468313" y="1557338"/>
            <a:ext cx="8445500" cy="4525962"/>
          </a:xfrm>
        </p:spPr>
        <p:txBody>
          <a:bodyPr/>
          <a:lstStyle/>
          <a:p>
            <a:r>
              <a:rPr lang="fr-FR" altLang="fr-FR" sz="2000" dirty="0" smtClean="0">
                <a:latin typeface="Arial" charset="0"/>
                <a:cs typeface="Arial" charset="0"/>
              </a:rPr>
              <a:t>A l’établissement Grenoble INP</a:t>
            </a:r>
          </a:p>
          <a:p>
            <a:r>
              <a:rPr lang="fr-FR" altLang="fr-FR" sz="2000" dirty="0" smtClean="0">
                <a:latin typeface="Arial" charset="0"/>
                <a:cs typeface="Arial" charset="0"/>
              </a:rPr>
              <a:t>A l’équipe des étudiants du bureau de l’AS</a:t>
            </a:r>
          </a:p>
          <a:p>
            <a:r>
              <a:rPr lang="fr-FR" altLang="fr-FR" sz="2000" dirty="0" smtClean="0">
                <a:latin typeface="Arial" charset="0"/>
                <a:cs typeface="Arial" charset="0"/>
              </a:rPr>
              <a:t>Aux collègues professeurs INP </a:t>
            </a:r>
          </a:p>
          <a:p>
            <a:r>
              <a:rPr lang="fr-FR" altLang="fr-FR" sz="2000" dirty="0" smtClean="0">
                <a:latin typeface="Arial" charset="0"/>
                <a:cs typeface="Arial" charset="0"/>
              </a:rPr>
              <a:t>Aux collègues vacataires (Jackie BONNIEUX, Marc LEGOFF, Renaud BERTRAND, Cédric DIDIER, Anne Lise LUCAS, Cédric LUCAS)</a:t>
            </a:r>
          </a:p>
          <a:p>
            <a:r>
              <a:rPr lang="fr-FR" altLang="fr-FR" sz="2000" dirty="0" smtClean="0">
                <a:latin typeface="Arial" charset="0"/>
                <a:cs typeface="Arial" charset="0"/>
              </a:rPr>
              <a:t> A tous les </a:t>
            </a:r>
            <a:r>
              <a:rPr lang="fr-FR" altLang="fr-FR" sz="2000" dirty="0" err="1" smtClean="0">
                <a:latin typeface="Arial" charset="0"/>
                <a:cs typeface="Arial" charset="0"/>
              </a:rPr>
              <a:t>coachs</a:t>
            </a:r>
            <a:r>
              <a:rPr lang="fr-FR" altLang="fr-FR" sz="2000" dirty="0" smtClean="0">
                <a:latin typeface="Arial" charset="0"/>
                <a:cs typeface="Arial" charset="0"/>
              </a:rPr>
              <a:t> étudiants des équipes et à Amandine CONSTANT. </a:t>
            </a:r>
          </a:p>
          <a:p>
            <a:r>
              <a:rPr lang="fr-FR" altLang="fr-FR" sz="2000" dirty="0" smtClean="0">
                <a:latin typeface="Arial" charset="0"/>
                <a:cs typeface="Arial" charset="0"/>
              </a:rPr>
              <a:t>A toute l’équipe enseignante et administrative de la Prépa en particulier à Hélène RICARD</a:t>
            </a:r>
          </a:p>
          <a:p>
            <a:r>
              <a:rPr lang="fr-FR" altLang="fr-FR" sz="2000" dirty="0" smtClean="0">
                <a:latin typeface="Arial" charset="0"/>
                <a:cs typeface="Arial" charset="0"/>
              </a:rPr>
              <a:t>Aux collègues des écoles de sports</a:t>
            </a:r>
          </a:p>
          <a:p>
            <a:r>
              <a:rPr lang="fr-FR" altLang="fr-FR" sz="2000" dirty="0" smtClean="0">
                <a:latin typeface="Arial" charset="0"/>
                <a:cs typeface="Arial" charset="0"/>
              </a:rPr>
              <a:t>À toute l’équipe du CRSU</a:t>
            </a:r>
          </a:p>
          <a:p>
            <a:r>
              <a:rPr lang="fr-FR" altLang="fr-FR" sz="2000" dirty="0" smtClean="0">
                <a:latin typeface="Arial" charset="0"/>
                <a:cs typeface="Arial" charset="0"/>
              </a:rPr>
              <a:t>À l’équipe secrétariat du DET et en particulier à </a:t>
            </a:r>
          </a:p>
          <a:p>
            <a:pPr>
              <a:buFont typeface="Wingdings 3" panose="05040102010807070707" pitchFamily="18" charset="2"/>
              <a:buNone/>
            </a:pPr>
            <a:r>
              <a:rPr lang="fr-FR" altLang="fr-FR" sz="2000" dirty="0" smtClean="0">
                <a:latin typeface="Arial" charset="0"/>
                <a:cs typeface="Arial" charset="0"/>
              </a:rPr>
              <a:t>     Sébastien BRET et Chantal GALLET</a:t>
            </a:r>
          </a:p>
        </p:txBody>
      </p:sp>
    </p:spTree>
    <p:extLst>
      <p:ext uri="{BB962C8B-B14F-4D97-AF65-F5344CB8AC3E}">
        <p14:creationId xmlns:p14="http://schemas.microsoft.com/office/powerpoint/2010/main" val="96359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smtClean="0">
                <a:latin typeface="Arial" charset="0"/>
                <a:cs typeface="Arial" charset="0"/>
              </a:rPr>
              <a:t>Les résultats</a:t>
            </a:r>
            <a:br>
              <a:rPr lang="fr-FR" smtClean="0">
                <a:latin typeface="Arial" charset="0"/>
                <a:cs typeface="Arial" charset="0"/>
              </a:rPr>
            </a:br>
            <a:r>
              <a:rPr lang="fr-FR" smtClean="0">
                <a:latin typeface="Arial" charset="0"/>
                <a:cs typeface="Arial" charset="0"/>
              </a:rPr>
              <a:t>en sports collectifs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re 3"/>
          <p:cNvSpPr>
            <a:spLocks noGrp="1"/>
          </p:cNvSpPr>
          <p:nvPr>
            <p:ph type="title"/>
          </p:nvPr>
        </p:nvSpPr>
        <p:spPr>
          <a:xfrm>
            <a:off x="1692275" y="274638"/>
            <a:ext cx="7344221" cy="1143000"/>
          </a:xfrm>
        </p:spPr>
        <p:txBody>
          <a:bodyPr/>
          <a:lstStyle/>
          <a:p>
            <a:pPr eaLnBrk="1" hangingPunct="1"/>
            <a:r>
              <a:rPr lang="fr-FR" sz="2800" dirty="0" smtClean="0">
                <a:latin typeface="Arial" charset="0"/>
                <a:cs typeface="Arial" charset="0"/>
              </a:rPr>
              <a:t>Rugby M N2</a:t>
            </a:r>
            <a:r>
              <a:rPr lang="fr-FR" sz="2800" dirty="0"/>
              <a:t> </a:t>
            </a:r>
            <a:r>
              <a:rPr lang="fr-FR" sz="2800" dirty="0" smtClean="0"/>
              <a:t>: 1</a:t>
            </a:r>
            <a:r>
              <a:rPr lang="fr-FR" sz="2800" baseline="30000" dirty="0" smtClean="0"/>
              <a:t>er</a:t>
            </a:r>
            <a:r>
              <a:rPr lang="fr-FR" sz="2800" dirty="0" smtClean="0"/>
              <a:t> au CFU </a:t>
            </a:r>
            <a:r>
              <a:rPr lang="fr-FR" sz="2800" dirty="0"/>
              <a:t>le 30 Mai 2019 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smtClean="0"/>
              <a:t>à MONTLUCON (03 – Allier)</a:t>
            </a:r>
            <a:endParaRPr lang="fr-FR" sz="280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27650" name="Espace réservé du texte 8"/>
          <p:cNvSpPr>
            <a:spLocks noGrp="1"/>
          </p:cNvSpPr>
          <p:nvPr>
            <p:ph type="body" sz="quarter" idx="10"/>
          </p:nvPr>
        </p:nvSpPr>
        <p:spPr>
          <a:xfrm>
            <a:off x="251520" y="4509120"/>
            <a:ext cx="8712968" cy="1728192"/>
          </a:xfrm>
        </p:spPr>
        <p:txBody>
          <a:bodyPr>
            <a:noAutofit/>
          </a:bodyPr>
          <a:lstStyle/>
          <a:p>
            <a:pPr marL="400050" lvl="1" indent="0" eaLnBrk="1" hangingPunct="1">
              <a:buNone/>
            </a:pPr>
            <a:r>
              <a:rPr lang="fr-FR" sz="1200" b="1" dirty="0" smtClean="0"/>
              <a:t>3</a:t>
            </a:r>
            <a:r>
              <a:rPr lang="fr-FR" sz="1200" b="1" baseline="30000" dirty="0" smtClean="0"/>
              <a:t>ème</a:t>
            </a:r>
            <a:r>
              <a:rPr lang="fr-FR" sz="1200" b="1" dirty="0" smtClean="0"/>
              <a:t> rang en haut de gauche à droite : </a:t>
            </a:r>
            <a:r>
              <a:rPr lang="fr-FR" sz="1200" b="1" dirty="0">
                <a:solidFill>
                  <a:srgbClr val="000000"/>
                </a:solidFill>
              </a:rPr>
              <a:t>Marius </a:t>
            </a:r>
            <a:r>
              <a:rPr lang="fr-FR" sz="1200" b="1" dirty="0" smtClean="0">
                <a:solidFill>
                  <a:srgbClr val="000000"/>
                </a:solidFill>
              </a:rPr>
              <a:t>LASFARGUE </a:t>
            </a:r>
            <a:r>
              <a:rPr lang="fr-FR" sz="1200" b="1" dirty="0" err="1">
                <a:solidFill>
                  <a:srgbClr val="FF0000"/>
                </a:solidFill>
              </a:rPr>
              <a:t>Phelma</a:t>
            </a:r>
            <a:r>
              <a:rPr lang="fr-FR" sz="1200" b="1" dirty="0">
                <a:solidFill>
                  <a:srgbClr val="FF0000"/>
                </a:solidFill>
              </a:rPr>
              <a:t> 1A</a:t>
            </a:r>
            <a:r>
              <a:rPr lang="fr-FR" sz="1200" b="1" dirty="0">
                <a:solidFill>
                  <a:srgbClr val="000000"/>
                </a:solidFill>
              </a:rPr>
              <a:t> </a:t>
            </a:r>
            <a:r>
              <a:rPr lang="fr-FR" sz="1200" b="1" dirty="0" smtClean="0">
                <a:solidFill>
                  <a:srgbClr val="000000"/>
                </a:solidFill>
              </a:rPr>
              <a:t>- </a:t>
            </a:r>
            <a:r>
              <a:rPr lang="fr-FR" sz="1200" b="1" dirty="0">
                <a:solidFill>
                  <a:srgbClr val="000000"/>
                </a:solidFill>
              </a:rPr>
              <a:t>Louis LAMERAND </a:t>
            </a:r>
            <a:r>
              <a:rPr lang="fr-FR" sz="1200" b="1" dirty="0" err="1">
                <a:solidFill>
                  <a:srgbClr val="92D050"/>
                </a:solidFill>
              </a:rPr>
              <a:t>Ensimag</a:t>
            </a:r>
            <a:r>
              <a:rPr lang="fr-FR" sz="1200" b="1" dirty="0">
                <a:solidFill>
                  <a:srgbClr val="92D050"/>
                </a:solidFill>
              </a:rPr>
              <a:t> 2A</a:t>
            </a:r>
            <a:r>
              <a:rPr lang="fr-FR" sz="1200" b="1" dirty="0">
                <a:solidFill>
                  <a:srgbClr val="000000"/>
                </a:solidFill>
              </a:rPr>
              <a:t> -</a:t>
            </a:r>
            <a:r>
              <a:rPr lang="fr-FR" sz="1200" b="1" dirty="0" smtClean="0">
                <a:solidFill>
                  <a:srgbClr val="000000"/>
                </a:solidFill>
              </a:rPr>
              <a:t> </a:t>
            </a:r>
            <a:r>
              <a:rPr lang="fr-FR" sz="1200" b="1" dirty="0">
                <a:solidFill>
                  <a:srgbClr val="000000"/>
                </a:solidFill>
              </a:rPr>
              <a:t>Thomas </a:t>
            </a:r>
            <a:r>
              <a:rPr lang="fr-FR" sz="1200" b="1" dirty="0" smtClean="0">
                <a:solidFill>
                  <a:srgbClr val="000000"/>
                </a:solidFill>
              </a:rPr>
              <a:t>PERRIN </a:t>
            </a:r>
            <a:r>
              <a:rPr lang="fr-FR" sz="1200" b="1" dirty="0" err="1">
                <a:solidFill>
                  <a:srgbClr val="FF0000"/>
                </a:solidFill>
              </a:rPr>
              <a:t>Phelma</a:t>
            </a:r>
            <a:r>
              <a:rPr lang="fr-FR" sz="1200" b="1" dirty="0">
                <a:solidFill>
                  <a:srgbClr val="FF0000"/>
                </a:solidFill>
              </a:rPr>
              <a:t> 1A</a:t>
            </a:r>
            <a:r>
              <a:rPr lang="fr-FR" sz="1200" b="1" dirty="0">
                <a:solidFill>
                  <a:srgbClr val="000000"/>
                </a:solidFill>
              </a:rPr>
              <a:t> </a:t>
            </a:r>
            <a:r>
              <a:rPr lang="fr-FR" sz="1200" b="1" dirty="0" smtClean="0">
                <a:solidFill>
                  <a:srgbClr val="000000"/>
                </a:solidFill>
              </a:rPr>
              <a:t>- Félix BARDONNET</a:t>
            </a:r>
            <a:r>
              <a:rPr lang="fr-FR" sz="1200" b="1" dirty="0">
                <a:solidFill>
                  <a:srgbClr val="000000"/>
                </a:solidFill>
              </a:rPr>
              <a:t> </a:t>
            </a:r>
            <a:r>
              <a:rPr lang="fr-FR" sz="1200" b="1" dirty="0" err="1">
                <a:solidFill>
                  <a:srgbClr val="FF0000"/>
                </a:solidFill>
              </a:rPr>
              <a:t>Phelma</a:t>
            </a:r>
            <a:r>
              <a:rPr lang="fr-FR" sz="1200" b="1" dirty="0">
                <a:solidFill>
                  <a:srgbClr val="FF0000"/>
                </a:solidFill>
              </a:rPr>
              <a:t> </a:t>
            </a:r>
            <a:r>
              <a:rPr lang="fr-FR" sz="1200" b="1" dirty="0" smtClean="0">
                <a:solidFill>
                  <a:srgbClr val="FF0000"/>
                </a:solidFill>
              </a:rPr>
              <a:t>3A</a:t>
            </a:r>
            <a:r>
              <a:rPr lang="fr-FR" sz="1200" b="1" dirty="0" smtClean="0">
                <a:solidFill>
                  <a:srgbClr val="000000"/>
                </a:solidFill>
              </a:rPr>
              <a:t> </a:t>
            </a:r>
            <a:r>
              <a:rPr lang="fr-FR" sz="1200" b="1" dirty="0">
                <a:solidFill>
                  <a:srgbClr val="000000"/>
                </a:solidFill>
              </a:rPr>
              <a:t>- Louis ROCHE,</a:t>
            </a:r>
            <a:r>
              <a:rPr lang="fr-FR" sz="1200" b="1" dirty="0" smtClean="0">
                <a:solidFill>
                  <a:srgbClr val="000000"/>
                </a:solidFill>
              </a:rPr>
              <a:t> </a:t>
            </a:r>
            <a:r>
              <a:rPr lang="fr-FR" sz="1200" b="1" dirty="0" err="1">
                <a:solidFill>
                  <a:srgbClr val="FF0000"/>
                </a:solidFill>
              </a:rPr>
              <a:t>Phelma</a:t>
            </a:r>
            <a:r>
              <a:rPr lang="fr-FR" sz="1200" b="1" dirty="0">
                <a:solidFill>
                  <a:srgbClr val="FF0000"/>
                </a:solidFill>
              </a:rPr>
              <a:t> 1A</a:t>
            </a:r>
            <a:r>
              <a:rPr lang="fr-FR" sz="1200" b="1" dirty="0">
                <a:solidFill>
                  <a:srgbClr val="000000"/>
                </a:solidFill>
              </a:rPr>
              <a:t> - </a:t>
            </a:r>
            <a:r>
              <a:rPr lang="fr-FR" sz="1200" b="1" dirty="0" err="1"/>
              <a:t>Sandéol</a:t>
            </a:r>
            <a:r>
              <a:rPr lang="fr-FR" sz="1200" b="1" dirty="0"/>
              <a:t> LE COQ, Jean </a:t>
            </a:r>
            <a:r>
              <a:rPr lang="fr-FR" sz="1200" b="1" dirty="0" smtClean="0"/>
              <a:t>METZDORFF</a:t>
            </a:r>
            <a:r>
              <a:rPr lang="fr-FR" sz="1200" b="1" dirty="0"/>
              <a:t> </a:t>
            </a:r>
            <a:r>
              <a:rPr lang="fr-FR" sz="1200" b="1" dirty="0">
                <a:solidFill>
                  <a:srgbClr val="0070C0"/>
                </a:solidFill>
              </a:rPr>
              <a:t>Ense³ 2A</a:t>
            </a:r>
            <a:r>
              <a:rPr lang="fr-FR" sz="1200" b="1" dirty="0">
                <a:solidFill>
                  <a:srgbClr val="000000"/>
                </a:solidFill>
              </a:rPr>
              <a:t> - </a:t>
            </a:r>
            <a:r>
              <a:rPr lang="fr-FR" altLang="fr-FR" sz="1200" b="1" dirty="0">
                <a:solidFill>
                  <a:srgbClr val="000000"/>
                </a:solidFill>
              </a:rPr>
              <a:t>Alexis OLLAT </a:t>
            </a:r>
            <a:r>
              <a:rPr lang="fr-FR" sz="1200" b="1" dirty="0">
                <a:solidFill>
                  <a:srgbClr val="00B0F0"/>
                </a:solidFill>
              </a:rPr>
              <a:t>Génie industriel 2A</a:t>
            </a:r>
            <a:r>
              <a:rPr lang="fr-FR" altLang="fr-FR" sz="1200" b="1" dirty="0">
                <a:solidFill>
                  <a:srgbClr val="000000"/>
                </a:solidFill>
              </a:rPr>
              <a:t> </a:t>
            </a:r>
            <a:r>
              <a:rPr lang="fr-FR" sz="1200" b="1" dirty="0">
                <a:solidFill>
                  <a:srgbClr val="000000"/>
                </a:solidFill>
              </a:rPr>
              <a:t> - Baptiste </a:t>
            </a:r>
            <a:r>
              <a:rPr lang="fr-FR" sz="1200" b="1" dirty="0" smtClean="0">
                <a:solidFill>
                  <a:srgbClr val="000000"/>
                </a:solidFill>
              </a:rPr>
              <a:t>BADIN </a:t>
            </a:r>
            <a:r>
              <a:rPr lang="fr-FR" sz="1200" b="1" dirty="0" err="1">
                <a:solidFill>
                  <a:srgbClr val="FF0000"/>
                </a:solidFill>
              </a:rPr>
              <a:t>Phelma</a:t>
            </a:r>
            <a:r>
              <a:rPr lang="fr-FR" sz="1200" b="1" dirty="0">
                <a:solidFill>
                  <a:srgbClr val="FF0000"/>
                </a:solidFill>
              </a:rPr>
              <a:t> 1A</a:t>
            </a:r>
            <a:r>
              <a:rPr lang="fr-FR" sz="1200" b="1" dirty="0">
                <a:solidFill>
                  <a:srgbClr val="000000"/>
                </a:solidFill>
              </a:rPr>
              <a:t> - </a:t>
            </a:r>
            <a:r>
              <a:rPr lang="fr-FR" sz="1200" b="1" dirty="0" err="1">
                <a:solidFill>
                  <a:srgbClr val="000000"/>
                </a:solidFill>
              </a:rPr>
              <a:t>Coatch</a:t>
            </a:r>
            <a:r>
              <a:rPr lang="fr-FR" sz="1200" b="1" dirty="0">
                <a:solidFill>
                  <a:srgbClr val="000000"/>
                </a:solidFill>
              </a:rPr>
              <a:t> : Renaud BERTRAND</a:t>
            </a:r>
            <a:endParaRPr lang="fr-FR" sz="1200" dirty="0">
              <a:solidFill>
                <a:srgbClr val="000000"/>
              </a:solidFill>
            </a:endParaRPr>
          </a:p>
          <a:p>
            <a:pPr marL="400050" lvl="1" indent="0" eaLnBrk="1" hangingPunct="1">
              <a:buNone/>
            </a:pPr>
            <a:r>
              <a:rPr lang="fr-FR" sz="1200" b="1" dirty="0" smtClean="0"/>
              <a:t>Au rang du milieu : </a:t>
            </a:r>
            <a:r>
              <a:rPr lang="fr-FR" sz="1200" b="1" dirty="0"/>
              <a:t>Emile </a:t>
            </a:r>
            <a:r>
              <a:rPr lang="fr-FR" sz="1200" b="1" dirty="0" smtClean="0"/>
              <a:t>VERNIER (casqué) </a:t>
            </a:r>
            <a:r>
              <a:rPr lang="fr-FR" sz="1200" b="1" dirty="0">
                <a:solidFill>
                  <a:srgbClr val="0070C0"/>
                </a:solidFill>
              </a:rPr>
              <a:t>Ense³ 2A</a:t>
            </a:r>
            <a:r>
              <a:rPr lang="fr-FR" sz="1200" b="1" dirty="0">
                <a:solidFill>
                  <a:srgbClr val="000000"/>
                </a:solidFill>
              </a:rPr>
              <a:t> - Romain </a:t>
            </a:r>
            <a:r>
              <a:rPr lang="fr-FR" sz="1200" b="1" dirty="0" smtClean="0">
                <a:solidFill>
                  <a:srgbClr val="000000"/>
                </a:solidFill>
              </a:rPr>
              <a:t>DEVIGNES</a:t>
            </a:r>
            <a:r>
              <a:rPr lang="fr-FR" sz="1200" b="1" dirty="0">
                <a:solidFill>
                  <a:srgbClr val="000000"/>
                </a:solidFill>
              </a:rPr>
              <a:t>  </a:t>
            </a:r>
            <a:r>
              <a:rPr lang="fr-FR" sz="1200" b="1" dirty="0" err="1">
                <a:solidFill>
                  <a:srgbClr val="FF0000"/>
                </a:solidFill>
              </a:rPr>
              <a:t>Phelma</a:t>
            </a:r>
            <a:r>
              <a:rPr lang="fr-FR" sz="1200" b="1" dirty="0">
                <a:solidFill>
                  <a:srgbClr val="FF0000"/>
                </a:solidFill>
              </a:rPr>
              <a:t> 1A</a:t>
            </a:r>
            <a:r>
              <a:rPr lang="fr-FR" sz="1200" b="1" dirty="0">
                <a:solidFill>
                  <a:srgbClr val="000000"/>
                </a:solidFill>
              </a:rPr>
              <a:t> – Vittorio </a:t>
            </a:r>
            <a:r>
              <a:rPr lang="fr-FR" sz="1200" b="1" dirty="0" smtClean="0">
                <a:solidFill>
                  <a:srgbClr val="000000"/>
                </a:solidFill>
              </a:rPr>
              <a:t>PAVESI </a:t>
            </a:r>
            <a:r>
              <a:rPr lang="fr-FR" sz="1200" b="1" dirty="0">
                <a:solidFill>
                  <a:srgbClr val="00B0F0"/>
                </a:solidFill>
              </a:rPr>
              <a:t>Génie industriel </a:t>
            </a:r>
            <a:r>
              <a:rPr lang="fr-FR" sz="1200" b="1" dirty="0" smtClean="0">
                <a:solidFill>
                  <a:srgbClr val="00B0F0"/>
                </a:solidFill>
              </a:rPr>
              <a:t>3A</a:t>
            </a:r>
            <a:r>
              <a:rPr lang="fr-FR" altLang="fr-FR" sz="1200" b="1" dirty="0" smtClean="0">
                <a:solidFill>
                  <a:srgbClr val="000000"/>
                </a:solidFill>
              </a:rPr>
              <a:t> - </a:t>
            </a:r>
            <a:r>
              <a:rPr lang="fr-FR" sz="1200" b="1" dirty="0"/>
              <a:t>Théophile </a:t>
            </a:r>
            <a:r>
              <a:rPr lang="fr-FR" sz="1200" b="1" dirty="0" smtClean="0"/>
              <a:t>SAVIGNEUX </a:t>
            </a:r>
            <a:r>
              <a:rPr lang="fr-FR" sz="1200" b="1" dirty="0">
                <a:solidFill>
                  <a:srgbClr val="0070C0"/>
                </a:solidFill>
              </a:rPr>
              <a:t>Ense³ 1A</a:t>
            </a:r>
            <a:r>
              <a:rPr lang="fr-FR" sz="1200" b="1" dirty="0">
                <a:solidFill>
                  <a:srgbClr val="000000"/>
                </a:solidFill>
              </a:rPr>
              <a:t> - </a:t>
            </a:r>
            <a:r>
              <a:rPr lang="fr-FR" sz="1200" b="1" dirty="0"/>
              <a:t>Julien </a:t>
            </a:r>
            <a:r>
              <a:rPr lang="fr-FR" sz="1200" b="1" dirty="0" smtClean="0"/>
              <a:t>LIZIER (Capitaine) </a:t>
            </a:r>
            <a:r>
              <a:rPr lang="fr-FR" sz="1200" b="1" dirty="0">
                <a:solidFill>
                  <a:srgbClr val="0070C0"/>
                </a:solidFill>
              </a:rPr>
              <a:t>Ense³ 2A</a:t>
            </a:r>
            <a:r>
              <a:rPr lang="fr-FR" sz="1200" b="1" dirty="0">
                <a:solidFill>
                  <a:srgbClr val="000000"/>
                </a:solidFill>
              </a:rPr>
              <a:t> - </a:t>
            </a:r>
            <a:r>
              <a:rPr lang="fr-FR" sz="1200" b="1" dirty="0"/>
              <a:t>Clément </a:t>
            </a:r>
            <a:r>
              <a:rPr lang="fr-FR" sz="1200" b="1" dirty="0" smtClean="0"/>
              <a:t>KERIEL</a:t>
            </a:r>
            <a:r>
              <a:rPr lang="fr-FR" sz="1200" b="1" dirty="0"/>
              <a:t> </a:t>
            </a:r>
            <a:r>
              <a:rPr lang="fr-FR" sz="1200" b="1" dirty="0">
                <a:solidFill>
                  <a:srgbClr val="0070C0"/>
                </a:solidFill>
              </a:rPr>
              <a:t>Ense³ 1A</a:t>
            </a:r>
            <a:r>
              <a:rPr lang="fr-FR" sz="1200" b="1" dirty="0">
                <a:solidFill>
                  <a:srgbClr val="000000"/>
                </a:solidFill>
              </a:rPr>
              <a:t> - </a:t>
            </a:r>
            <a:r>
              <a:rPr lang="fr-FR" altLang="fr-FR" sz="1200" b="1" dirty="0" smtClean="0">
                <a:solidFill>
                  <a:srgbClr val="000000"/>
                </a:solidFill>
              </a:rPr>
              <a:t>Sofiane </a:t>
            </a:r>
            <a:r>
              <a:rPr lang="fr-FR" altLang="fr-FR" sz="1200" b="1" dirty="0">
                <a:solidFill>
                  <a:srgbClr val="000000"/>
                </a:solidFill>
              </a:rPr>
              <a:t>BENDJEHICH</a:t>
            </a:r>
            <a:r>
              <a:rPr lang="fr-FR" altLang="fr-FR" sz="1200" b="1" dirty="0" smtClean="0">
                <a:solidFill>
                  <a:srgbClr val="000000"/>
                </a:solidFill>
              </a:rPr>
              <a:t>, </a:t>
            </a:r>
            <a:r>
              <a:rPr lang="fr-FR" altLang="fr-FR" sz="1200" b="1" dirty="0">
                <a:solidFill>
                  <a:srgbClr val="000000"/>
                </a:solidFill>
              </a:rPr>
              <a:t>Etienne </a:t>
            </a:r>
            <a:r>
              <a:rPr lang="fr-FR" altLang="fr-FR" sz="1200" b="1" dirty="0" smtClean="0">
                <a:solidFill>
                  <a:srgbClr val="000000"/>
                </a:solidFill>
              </a:rPr>
              <a:t>BELLOT, </a:t>
            </a:r>
            <a:r>
              <a:rPr lang="fr-FR" altLang="fr-FR" sz="1200" b="1" dirty="0">
                <a:solidFill>
                  <a:srgbClr val="000000"/>
                </a:solidFill>
              </a:rPr>
              <a:t>Clément PUY</a:t>
            </a:r>
            <a:r>
              <a:rPr lang="fr-FR" altLang="fr-FR" sz="1200" b="1" dirty="0" smtClean="0">
                <a:solidFill>
                  <a:srgbClr val="000000"/>
                </a:solidFill>
              </a:rPr>
              <a:t> </a:t>
            </a:r>
            <a:r>
              <a:rPr lang="fr-FR" sz="1200" b="1" dirty="0">
                <a:solidFill>
                  <a:srgbClr val="00B0F0"/>
                </a:solidFill>
              </a:rPr>
              <a:t>Génie industriel 1A</a:t>
            </a:r>
            <a:r>
              <a:rPr lang="fr-FR" altLang="fr-FR" sz="1200" b="1" dirty="0">
                <a:solidFill>
                  <a:srgbClr val="000000"/>
                </a:solidFill>
              </a:rPr>
              <a:t> </a:t>
            </a:r>
          </a:p>
          <a:p>
            <a:pPr marL="400050" lvl="1" indent="0" eaLnBrk="1" hangingPunct="1">
              <a:buNone/>
            </a:pPr>
            <a:r>
              <a:rPr lang="fr-FR" sz="1200" b="1" dirty="0" smtClean="0">
                <a:solidFill>
                  <a:srgbClr val="000000"/>
                </a:solidFill>
              </a:rPr>
              <a:t>En bas en partant de la gauche : </a:t>
            </a:r>
            <a:endParaRPr lang="fr-FR" sz="1200" b="1" dirty="0" smtClean="0"/>
          </a:p>
          <a:p>
            <a:pPr marL="400050" lvl="1" indent="0" eaLnBrk="1" hangingPunct="1">
              <a:buNone/>
            </a:pPr>
            <a:r>
              <a:rPr lang="fr-FR" sz="1200" b="1" dirty="0"/>
              <a:t>Pierre BRETON  </a:t>
            </a:r>
            <a:r>
              <a:rPr lang="fr-FR" sz="1200" b="1" dirty="0">
                <a:solidFill>
                  <a:srgbClr val="0070C0"/>
                </a:solidFill>
              </a:rPr>
              <a:t>Ense³ 1A</a:t>
            </a:r>
            <a:r>
              <a:rPr lang="fr-FR" sz="1200" b="1" dirty="0">
                <a:solidFill>
                  <a:srgbClr val="000000"/>
                </a:solidFill>
              </a:rPr>
              <a:t> </a:t>
            </a:r>
            <a:r>
              <a:rPr lang="fr-FR" sz="1200" b="1" dirty="0" smtClean="0">
                <a:solidFill>
                  <a:srgbClr val="000000"/>
                </a:solidFill>
              </a:rPr>
              <a:t>- </a:t>
            </a:r>
            <a:r>
              <a:rPr lang="fr-FR" sz="1200" b="1" dirty="0">
                <a:solidFill>
                  <a:srgbClr val="000000"/>
                </a:solidFill>
              </a:rPr>
              <a:t>Tony VENTURA </a:t>
            </a:r>
            <a:r>
              <a:rPr lang="fr-FR" sz="1200" b="1" dirty="0" err="1">
                <a:solidFill>
                  <a:srgbClr val="FF0000"/>
                </a:solidFill>
              </a:rPr>
              <a:t>Phelma</a:t>
            </a:r>
            <a:r>
              <a:rPr lang="fr-FR" sz="1200" b="1" dirty="0">
                <a:solidFill>
                  <a:srgbClr val="FF0000"/>
                </a:solidFill>
              </a:rPr>
              <a:t> 1A</a:t>
            </a:r>
            <a:r>
              <a:rPr lang="fr-FR" sz="1200" b="1" dirty="0">
                <a:solidFill>
                  <a:srgbClr val="000000"/>
                </a:solidFill>
              </a:rPr>
              <a:t> -</a:t>
            </a:r>
            <a:r>
              <a:rPr lang="fr-FR" sz="1200" b="1" dirty="0" smtClean="0"/>
              <a:t> </a:t>
            </a:r>
            <a:r>
              <a:rPr lang="fr-FR" sz="1200" b="1" dirty="0"/>
              <a:t>Anthony MERIANNE  </a:t>
            </a:r>
            <a:r>
              <a:rPr lang="fr-FR" sz="1200" b="1" dirty="0">
                <a:solidFill>
                  <a:srgbClr val="0070C0"/>
                </a:solidFill>
              </a:rPr>
              <a:t>Ense³ 1A</a:t>
            </a:r>
            <a:r>
              <a:rPr lang="fr-FR" sz="1200" b="1" dirty="0">
                <a:solidFill>
                  <a:srgbClr val="000000"/>
                </a:solidFill>
              </a:rPr>
              <a:t> - </a:t>
            </a:r>
            <a:r>
              <a:rPr lang="fr-FR" sz="1200" b="1" dirty="0" err="1"/>
              <a:t>Titouan</a:t>
            </a:r>
            <a:r>
              <a:rPr lang="fr-FR" sz="1200" b="1" dirty="0"/>
              <a:t> LAGUT </a:t>
            </a:r>
            <a:r>
              <a:rPr lang="fr-FR" sz="1200" b="1" dirty="0">
                <a:solidFill>
                  <a:srgbClr val="0070C0"/>
                </a:solidFill>
              </a:rPr>
              <a:t>Ense³ 2A</a:t>
            </a:r>
            <a:r>
              <a:rPr lang="fr-FR" sz="1200" b="1" dirty="0">
                <a:solidFill>
                  <a:srgbClr val="000000"/>
                </a:solidFill>
              </a:rPr>
              <a:t> </a:t>
            </a:r>
            <a:r>
              <a:rPr lang="fr-FR" sz="1200" b="1" dirty="0" smtClean="0">
                <a:solidFill>
                  <a:srgbClr val="000000"/>
                </a:solidFill>
              </a:rPr>
              <a:t>- </a:t>
            </a:r>
            <a:r>
              <a:rPr lang="fr-FR" sz="1200" b="1" dirty="0" smtClean="0"/>
              <a:t>Benjamin NASTORG </a:t>
            </a:r>
            <a:r>
              <a:rPr lang="fr-FR" sz="1200" b="1" dirty="0">
                <a:solidFill>
                  <a:srgbClr val="0070C0"/>
                </a:solidFill>
              </a:rPr>
              <a:t>Ense³ 1A</a:t>
            </a:r>
            <a:r>
              <a:rPr lang="fr-FR" sz="1200" b="1" dirty="0">
                <a:solidFill>
                  <a:srgbClr val="000000"/>
                </a:solidFill>
              </a:rPr>
              <a:t> </a:t>
            </a:r>
            <a:r>
              <a:rPr lang="fr-FR" sz="1200" b="1" dirty="0" smtClean="0">
                <a:solidFill>
                  <a:srgbClr val="000000"/>
                </a:solidFill>
              </a:rPr>
              <a:t>- </a:t>
            </a:r>
            <a:r>
              <a:rPr lang="fr-FR" altLang="fr-FR" sz="1200" b="1" dirty="0" smtClean="0">
                <a:solidFill>
                  <a:srgbClr val="000000"/>
                </a:solidFill>
              </a:rPr>
              <a:t>Nicolas </a:t>
            </a:r>
            <a:r>
              <a:rPr lang="fr-FR" altLang="fr-FR" sz="1200" b="1" dirty="0" smtClean="0">
                <a:solidFill>
                  <a:srgbClr val="000000"/>
                </a:solidFill>
              </a:rPr>
              <a:t>PEREZ, </a:t>
            </a:r>
            <a:r>
              <a:rPr lang="fr-FR" sz="1200" b="1" dirty="0" smtClean="0">
                <a:solidFill>
                  <a:srgbClr val="00B0F0"/>
                </a:solidFill>
              </a:rPr>
              <a:t>Génie </a:t>
            </a:r>
            <a:r>
              <a:rPr lang="fr-FR" sz="1200" b="1" dirty="0">
                <a:solidFill>
                  <a:srgbClr val="00B0F0"/>
                </a:solidFill>
              </a:rPr>
              <a:t>industriel </a:t>
            </a:r>
            <a:r>
              <a:rPr lang="fr-FR" sz="1200" b="1" dirty="0" smtClean="0">
                <a:solidFill>
                  <a:srgbClr val="00B0F0"/>
                </a:solidFill>
              </a:rPr>
              <a:t>1A</a:t>
            </a:r>
            <a:endParaRPr lang="fr-FR" sz="1200" b="1" dirty="0" smtClean="0">
              <a:solidFill>
                <a:srgbClr val="FF0000"/>
              </a:solidFill>
            </a:endParaRPr>
          </a:p>
        </p:txBody>
      </p:sp>
      <p:pic>
        <p:nvPicPr>
          <p:cNvPr id="27651" name="Espace réservé du contenu 5"/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993" y="1484784"/>
            <a:ext cx="3890816" cy="29181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>
                <a:latin typeface="Arial" charset="0"/>
                <a:cs typeface="Arial" charset="0"/>
              </a:rPr>
              <a:t>Football M : </a:t>
            </a:r>
            <a:r>
              <a:rPr lang="fr-FR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2</a:t>
            </a:r>
            <a:r>
              <a:rPr lang="fr-FR" baseline="30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ème</a:t>
            </a:r>
            <a:r>
              <a:rPr lang="fr-FR" dirty="0" smtClean="0">
                <a:latin typeface="Arial" charset="0"/>
                <a:cs typeface="Arial" charset="0"/>
              </a:rPr>
              <a:t/>
            </a:r>
            <a:br>
              <a:rPr lang="fr-FR" dirty="0" smtClean="0">
                <a:latin typeface="Arial" charset="0"/>
                <a:cs typeface="Arial" charset="0"/>
              </a:rPr>
            </a:br>
            <a:r>
              <a:rPr lang="fr-FR" dirty="0" smtClean="0"/>
              <a:t>les 27-28 Mars 2018 </a:t>
            </a:r>
            <a:r>
              <a:rPr lang="fr-FR" dirty="0">
                <a:latin typeface="Arial" charset="0"/>
                <a:cs typeface="Arial" charset="0"/>
              </a:rPr>
              <a:t>à </a:t>
            </a:r>
            <a:r>
              <a:rPr lang="fr-FR" dirty="0" smtClean="0">
                <a:latin typeface="Arial" charset="0"/>
                <a:cs typeface="Arial" charset="0"/>
              </a:rPr>
              <a:t>LILLE</a:t>
            </a:r>
          </a:p>
        </p:txBody>
      </p:sp>
      <p:sp>
        <p:nvSpPr>
          <p:cNvPr id="27" name="Espace réservé du texte 26"/>
          <p:cNvSpPr>
            <a:spLocks noGrp="1"/>
          </p:cNvSpPr>
          <p:nvPr>
            <p:ph type="body" sz="quarter" idx="10"/>
          </p:nvPr>
        </p:nvSpPr>
        <p:spPr>
          <a:xfrm>
            <a:off x="251520" y="4581128"/>
            <a:ext cx="8784976" cy="1584176"/>
          </a:xfrm>
        </p:spPr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fr-FR" sz="1400" dirty="0"/>
              <a:t>L'INP gagne 3 à 0 en 1/2 finale contre Dijon et perd en finale contre INSA de Rennes 2 à </a:t>
            </a:r>
            <a:r>
              <a:rPr lang="fr-FR" sz="1400" dirty="0" smtClean="0"/>
              <a:t>0.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fr-FR" sz="1400" dirty="0" smtClean="0"/>
              <a:t>Sur la photo de gauche à droite :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fr-FR" sz="1400" b="1" dirty="0" err="1" smtClean="0"/>
              <a:t>Frédéri</a:t>
            </a:r>
            <a:r>
              <a:rPr lang="fr-FR" sz="1400" b="1" dirty="0" smtClean="0"/>
              <a:t> CHUCKER, le </a:t>
            </a:r>
            <a:r>
              <a:rPr lang="fr-FR" sz="1400" b="1" dirty="0" err="1" smtClean="0"/>
              <a:t>coatch</a:t>
            </a:r>
            <a:r>
              <a:rPr lang="fr-FR" sz="1400" b="1" dirty="0" smtClean="0"/>
              <a:t> - </a:t>
            </a:r>
            <a:r>
              <a:rPr lang="fr-FR" sz="1400" b="1" dirty="0" err="1">
                <a:solidFill>
                  <a:srgbClr val="000000"/>
                </a:solidFill>
              </a:rPr>
              <a:t>Redouane</a:t>
            </a:r>
            <a:r>
              <a:rPr lang="fr-FR" sz="1400" b="1" dirty="0">
                <a:solidFill>
                  <a:srgbClr val="000000"/>
                </a:solidFill>
              </a:rPr>
              <a:t> </a:t>
            </a:r>
            <a:r>
              <a:rPr lang="fr-FR" sz="1400" b="1" dirty="0" smtClean="0">
                <a:solidFill>
                  <a:srgbClr val="000000"/>
                </a:solidFill>
              </a:rPr>
              <a:t>IDHIME, </a:t>
            </a:r>
            <a:r>
              <a:rPr lang="fr-FR" sz="1400" b="1" dirty="0">
                <a:solidFill>
                  <a:srgbClr val="000000"/>
                </a:solidFill>
              </a:rPr>
              <a:t>Gaspar </a:t>
            </a:r>
            <a:r>
              <a:rPr lang="fr-FR" sz="1400" b="1" dirty="0" smtClean="0">
                <a:solidFill>
                  <a:srgbClr val="000000"/>
                </a:solidFill>
              </a:rPr>
              <a:t>BRUCKERA </a:t>
            </a:r>
            <a:r>
              <a:rPr lang="fr-FR" sz="1400" b="1" dirty="0" err="1">
                <a:solidFill>
                  <a:srgbClr val="FF0000"/>
                </a:solidFill>
              </a:rPr>
              <a:t>Phelma</a:t>
            </a:r>
            <a:r>
              <a:rPr lang="fr-FR" sz="1400" b="1" dirty="0">
                <a:solidFill>
                  <a:srgbClr val="FF0000"/>
                </a:solidFill>
              </a:rPr>
              <a:t> 2A</a:t>
            </a:r>
            <a:r>
              <a:rPr lang="fr-FR" sz="1400" b="1" dirty="0">
                <a:solidFill>
                  <a:srgbClr val="000000"/>
                </a:solidFill>
              </a:rPr>
              <a:t> </a:t>
            </a:r>
            <a:r>
              <a:rPr lang="fr-FR" sz="1400" b="1" dirty="0" smtClean="0">
                <a:solidFill>
                  <a:srgbClr val="000000"/>
                </a:solidFill>
              </a:rPr>
              <a:t>- Antoine LAGIER LANA La prépa des INP 2A - </a:t>
            </a:r>
            <a:r>
              <a:rPr lang="fr-FR" sz="1400" b="1" dirty="0">
                <a:solidFill>
                  <a:srgbClr val="000000"/>
                </a:solidFill>
              </a:rPr>
              <a:t>Hugo </a:t>
            </a:r>
            <a:r>
              <a:rPr lang="fr-FR" sz="1400" b="1" dirty="0" smtClean="0">
                <a:solidFill>
                  <a:srgbClr val="000000"/>
                </a:solidFill>
              </a:rPr>
              <a:t>THIALLIER </a:t>
            </a:r>
            <a:r>
              <a:rPr lang="fr-FR" sz="1400" b="1" dirty="0" err="1">
                <a:solidFill>
                  <a:srgbClr val="FF0000"/>
                </a:solidFill>
              </a:rPr>
              <a:t>Phelma</a:t>
            </a:r>
            <a:r>
              <a:rPr lang="fr-FR" sz="1400" b="1" dirty="0">
                <a:solidFill>
                  <a:srgbClr val="FF0000"/>
                </a:solidFill>
              </a:rPr>
              <a:t> 1A</a:t>
            </a:r>
            <a:r>
              <a:rPr lang="fr-FR" sz="1400" b="1" dirty="0">
                <a:solidFill>
                  <a:srgbClr val="000000"/>
                </a:solidFill>
              </a:rPr>
              <a:t> </a:t>
            </a:r>
            <a:r>
              <a:rPr lang="fr-FR" sz="1400" b="1" dirty="0" smtClean="0">
                <a:solidFill>
                  <a:srgbClr val="000000"/>
                </a:solidFill>
              </a:rPr>
              <a:t>-  </a:t>
            </a:r>
            <a:r>
              <a:rPr lang="fr-FR" sz="1400" b="1" dirty="0"/>
              <a:t>Cédric </a:t>
            </a:r>
            <a:r>
              <a:rPr lang="fr-FR" sz="1400" b="1" dirty="0" smtClean="0"/>
              <a:t>MOTOPENZA </a:t>
            </a:r>
            <a:r>
              <a:rPr lang="fr-FR" sz="1400" b="1" dirty="0">
                <a:solidFill>
                  <a:srgbClr val="0070C0"/>
                </a:solidFill>
              </a:rPr>
              <a:t>Ense³ </a:t>
            </a:r>
            <a:r>
              <a:rPr lang="fr-FR" sz="1400" b="1" dirty="0" smtClean="0">
                <a:solidFill>
                  <a:srgbClr val="0070C0"/>
                </a:solidFill>
              </a:rPr>
              <a:t>2A</a:t>
            </a:r>
            <a:r>
              <a:rPr lang="fr-FR" sz="1400" b="1" dirty="0">
                <a:solidFill>
                  <a:srgbClr val="000000"/>
                </a:solidFill>
              </a:rPr>
              <a:t> </a:t>
            </a:r>
            <a:r>
              <a:rPr lang="fr-FR" sz="1400" b="1" dirty="0" smtClean="0">
                <a:solidFill>
                  <a:srgbClr val="000000"/>
                </a:solidFill>
              </a:rPr>
              <a:t> - </a:t>
            </a:r>
            <a:r>
              <a:rPr lang="fr-FR" sz="1400" b="1" dirty="0">
                <a:solidFill>
                  <a:srgbClr val="000000"/>
                </a:solidFill>
              </a:rPr>
              <a:t>Sébastien MARA </a:t>
            </a:r>
            <a:r>
              <a:rPr lang="fr-FR" sz="1400" b="1" dirty="0" err="1">
                <a:solidFill>
                  <a:srgbClr val="FF0000"/>
                </a:solidFill>
              </a:rPr>
              <a:t>Phelma</a:t>
            </a:r>
            <a:r>
              <a:rPr lang="fr-FR" sz="1400" b="1" dirty="0">
                <a:solidFill>
                  <a:srgbClr val="FF0000"/>
                </a:solidFill>
              </a:rPr>
              <a:t> 2A</a:t>
            </a:r>
            <a:r>
              <a:rPr lang="fr-FR" sz="1400" b="1" dirty="0">
                <a:solidFill>
                  <a:srgbClr val="000000"/>
                </a:solidFill>
              </a:rPr>
              <a:t> </a:t>
            </a:r>
            <a:r>
              <a:rPr lang="fr-FR" sz="1400" b="1" dirty="0" smtClean="0">
                <a:solidFill>
                  <a:srgbClr val="000000"/>
                </a:solidFill>
              </a:rPr>
              <a:t>- </a:t>
            </a:r>
            <a:r>
              <a:rPr lang="fr-FR" sz="1400" b="1" dirty="0" smtClean="0"/>
              <a:t>Anatole BERNARD, </a:t>
            </a:r>
            <a:r>
              <a:rPr lang="fr-FR" sz="1400" b="1" dirty="0"/>
              <a:t>Jonas LINDGARD</a:t>
            </a:r>
            <a:r>
              <a:rPr lang="fr-FR" sz="1400" b="1" dirty="0" smtClean="0"/>
              <a:t> </a:t>
            </a:r>
            <a:r>
              <a:rPr lang="fr-FR" sz="1400" b="1" dirty="0">
                <a:solidFill>
                  <a:srgbClr val="0070C0"/>
                </a:solidFill>
              </a:rPr>
              <a:t>Ense³ 2A</a:t>
            </a:r>
            <a:r>
              <a:rPr lang="fr-FR" sz="1400" b="1" dirty="0">
                <a:solidFill>
                  <a:srgbClr val="000000"/>
                </a:solidFill>
              </a:rPr>
              <a:t> </a:t>
            </a:r>
            <a:r>
              <a:rPr lang="fr-FR" sz="1400" b="1" dirty="0" smtClean="0">
                <a:solidFill>
                  <a:srgbClr val="000000"/>
                </a:solidFill>
              </a:rPr>
              <a:t>- </a:t>
            </a:r>
            <a:r>
              <a:rPr lang="fr-FR" sz="1400" b="1" dirty="0"/>
              <a:t>Maxime SOUCHIERE</a:t>
            </a:r>
            <a:r>
              <a:rPr lang="fr-FR" sz="1400" b="1" cap="all" dirty="0"/>
              <a:t> </a:t>
            </a:r>
            <a:r>
              <a:rPr lang="fr-FR" sz="1400" b="1" dirty="0">
                <a:solidFill>
                  <a:srgbClr val="0070C0"/>
                </a:solidFill>
              </a:rPr>
              <a:t>Ense³ 1A</a:t>
            </a:r>
            <a:r>
              <a:rPr lang="fr-FR" sz="1400" b="1" dirty="0"/>
              <a:t>  </a:t>
            </a:r>
            <a:r>
              <a:rPr lang="fr-FR" sz="1400" b="1" dirty="0" smtClean="0"/>
              <a:t>-</a:t>
            </a:r>
            <a:r>
              <a:rPr lang="fr-FR" sz="1400" b="1" dirty="0"/>
              <a:t> Jean Michel  </a:t>
            </a:r>
            <a:r>
              <a:rPr lang="fr-FR" sz="1400" b="1" cap="all" dirty="0" err="1"/>
              <a:t>Pichonat</a:t>
            </a:r>
            <a:r>
              <a:rPr lang="fr-FR" sz="1400" b="1" cap="all" dirty="0"/>
              <a:t> </a:t>
            </a:r>
            <a:r>
              <a:rPr lang="fr-FR" sz="1400" b="1" dirty="0" err="1">
                <a:solidFill>
                  <a:srgbClr val="FF0000"/>
                </a:solidFill>
              </a:rPr>
              <a:t>Phelma</a:t>
            </a:r>
            <a:r>
              <a:rPr lang="fr-FR" sz="1400" b="1" dirty="0">
                <a:solidFill>
                  <a:srgbClr val="FF0000"/>
                </a:solidFill>
              </a:rPr>
              <a:t> 3A</a:t>
            </a:r>
            <a:r>
              <a:rPr lang="fr-FR" sz="1400" b="1" cap="all" dirty="0"/>
              <a:t> </a:t>
            </a:r>
            <a:endParaRPr lang="fr-FR" sz="1400" b="1" cap="all" dirty="0" smtClean="0"/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fr-FR" sz="1400" b="1" dirty="0"/>
              <a:t>Paul </a:t>
            </a:r>
            <a:r>
              <a:rPr lang="fr-FR" sz="1400" b="1" dirty="0" smtClean="0"/>
              <a:t>ASTE </a:t>
            </a:r>
            <a:r>
              <a:rPr lang="fr-FR" sz="1400" b="1" cap="all" dirty="0"/>
              <a:t> </a:t>
            </a:r>
            <a:r>
              <a:rPr lang="fr-FR" sz="1400" b="1" dirty="0">
                <a:solidFill>
                  <a:srgbClr val="0070C0"/>
                </a:solidFill>
              </a:rPr>
              <a:t>Ense³ 1A</a:t>
            </a:r>
            <a:r>
              <a:rPr lang="fr-FR" sz="1400" b="1" dirty="0"/>
              <a:t>  </a:t>
            </a:r>
            <a:r>
              <a:rPr lang="fr-FR" sz="1400" b="1" dirty="0" smtClean="0"/>
              <a:t>- </a:t>
            </a:r>
            <a:r>
              <a:rPr lang="fr-FR" sz="1400" b="1" dirty="0"/>
              <a:t>Simon COUZI</a:t>
            </a:r>
            <a:r>
              <a:rPr lang="fr-FR" sz="1400" b="1" cap="all" dirty="0"/>
              <a:t> </a:t>
            </a:r>
            <a:r>
              <a:rPr lang="fr-FR" sz="1400" b="1" dirty="0" err="1">
                <a:solidFill>
                  <a:srgbClr val="92D050"/>
                </a:solidFill>
              </a:rPr>
              <a:t>Ensimag</a:t>
            </a:r>
            <a:r>
              <a:rPr lang="fr-FR" sz="1400" b="1" dirty="0">
                <a:solidFill>
                  <a:srgbClr val="92D050"/>
                </a:solidFill>
              </a:rPr>
              <a:t> 1A</a:t>
            </a:r>
            <a:r>
              <a:rPr lang="fr-FR" sz="1400" b="1" cap="all" dirty="0">
                <a:solidFill>
                  <a:srgbClr val="FFC000"/>
                </a:solidFill>
              </a:rPr>
              <a:t> </a:t>
            </a:r>
            <a:r>
              <a:rPr lang="fr-FR" sz="1400" b="1" dirty="0" smtClean="0"/>
              <a:t>- </a:t>
            </a:r>
            <a:r>
              <a:rPr lang="fr-FR" sz="1400" b="1" dirty="0" smtClean="0">
                <a:solidFill>
                  <a:srgbClr val="000000"/>
                </a:solidFill>
              </a:rPr>
              <a:t>Adrien COLOMBIES, Alexis </a:t>
            </a:r>
            <a:r>
              <a:rPr lang="fr-FR" sz="1400" b="1" dirty="0">
                <a:solidFill>
                  <a:srgbClr val="000000"/>
                </a:solidFill>
              </a:rPr>
              <a:t>VAUCHIER </a:t>
            </a:r>
            <a:r>
              <a:rPr lang="fr-FR" sz="1400" b="1" dirty="0" err="1" smtClean="0">
                <a:solidFill>
                  <a:srgbClr val="FF0000"/>
                </a:solidFill>
              </a:rPr>
              <a:t>Phelma</a:t>
            </a:r>
            <a:r>
              <a:rPr lang="fr-FR" sz="1400" b="1" dirty="0" smtClean="0">
                <a:solidFill>
                  <a:srgbClr val="FF0000"/>
                </a:solidFill>
              </a:rPr>
              <a:t> </a:t>
            </a:r>
            <a:r>
              <a:rPr lang="fr-FR" sz="1400" b="1" dirty="0">
                <a:solidFill>
                  <a:srgbClr val="FF0000"/>
                </a:solidFill>
              </a:rPr>
              <a:t>1A</a:t>
            </a:r>
            <a:r>
              <a:rPr lang="fr-FR" sz="1400" b="1" dirty="0">
                <a:solidFill>
                  <a:srgbClr val="000000"/>
                </a:solidFill>
              </a:rPr>
              <a:t> </a:t>
            </a:r>
            <a:r>
              <a:rPr lang="fr-FR" sz="1400" b="1" dirty="0" smtClean="0">
                <a:solidFill>
                  <a:srgbClr val="000000"/>
                </a:solidFill>
              </a:rPr>
              <a:t>– </a:t>
            </a:r>
            <a:r>
              <a:rPr lang="fr-FR" sz="1400" b="1" dirty="0"/>
              <a:t>Mathias </a:t>
            </a:r>
            <a:r>
              <a:rPr lang="fr-FR" sz="1400" b="1" dirty="0" smtClean="0"/>
              <a:t>GIRAUD </a:t>
            </a:r>
            <a:r>
              <a:rPr lang="fr-FR" sz="1400" b="1" dirty="0">
                <a:solidFill>
                  <a:srgbClr val="0070C0"/>
                </a:solidFill>
              </a:rPr>
              <a:t>Ense³ 1A</a:t>
            </a:r>
            <a:r>
              <a:rPr lang="fr-FR" sz="1400" b="1" dirty="0"/>
              <a:t>  - </a:t>
            </a:r>
            <a:r>
              <a:rPr lang="fr-FR" sz="1400" b="1" cap="all" dirty="0"/>
              <a:t>Nicolas </a:t>
            </a:r>
            <a:r>
              <a:rPr lang="fr-FR" sz="1400" b="1" cap="all" dirty="0" smtClean="0"/>
              <a:t>FABER </a:t>
            </a:r>
            <a:r>
              <a:rPr lang="fr-FR" sz="1400" b="1" dirty="0">
                <a:solidFill>
                  <a:srgbClr val="0070C0"/>
                </a:solidFill>
              </a:rPr>
              <a:t>Ense³ 2A</a:t>
            </a:r>
            <a:r>
              <a:rPr lang="fr-FR" sz="1400" b="1" dirty="0">
                <a:solidFill>
                  <a:srgbClr val="000000"/>
                </a:solidFill>
              </a:rPr>
              <a:t> </a:t>
            </a:r>
            <a:r>
              <a:rPr lang="fr-FR" sz="1400" b="1" dirty="0" smtClean="0">
                <a:solidFill>
                  <a:srgbClr val="000000"/>
                </a:solidFill>
              </a:rPr>
              <a:t>- </a:t>
            </a:r>
            <a:r>
              <a:rPr lang="fr-FR" sz="1400" b="1" dirty="0"/>
              <a:t>Maxime HEDOU</a:t>
            </a:r>
            <a:r>
              <a:rPr lang="fr-FR" sz="1400" b="1" cap="all" dirty="0"/>
              <a:t>  </a:t>
            </a:r>
            <a:r>
              <a:rPr lang="fr-FR" sz="1400" b="1" dirty="0" err="1">
                <a:solidFill>
                  <a:srgbClr val="FFC000"/>
                </a:solidFill>
              </a:rPr>
              <a:t>Pagora</a:t>
            </a:r>
            <a:r>
              <a:rPr lang="fr-FR" sz="1400" b="1" dirty="0">
                <a:solidFill>
                  <a:srgbClr val="FFC000"/>
                </a:solidFill>
              </a:rPr>
              <a:t> 2A</a:t>
            </a:r>
            <a:r>
              <a:rPr lang="fr-FR" sz="1400" b="1" dirty="0">
                <a:solidFill>
                  <a:srgbClr val="000000"/>
                </a:solidFill>
              </a:rPr>
              <a:t> </a:t>
            </a:r>
            <a:r>
              <a:rPr lang="fr-FR" sz="1400" b="1" dirty="0" smtClean="0">
                <a:solidFill>
                  <a:srgbClr val="000000"/>
                </a:solidFill>
              </a:rPr>
              <a:t>- </a:t>
            </a:r>
            <a:r>
              <a:rPr lang="fr-FR" sz="1400" b="1" dirty="0"/>
              <a:t>Paul </a:t>
            </a:r>
            <a:r>
              <a:rPr lang="fr-FR" sz="1400" b="1" dirty="0" smtClean="0"/>
              <a:t>AMRANE </a:t>
            </a:r>
            <a:r>
              <a:rPr lang="fr-FR" sz="1400" b="1" dirty="0">
                <a:solidFill>
                  <a:srgbClr val="0070C0"/>
                </a:solidFill>
              </a:rPr>
              <a:t>Ense³ </a:t>
            </a:r>
            <a:r>
              <a:rPr lang="fr-FR" sz="1400" b="1" dirty="0" smtClean="0">
                <a:solidFill>
                  <a:srgbClr val="0070C0"/>
                </a:solidFill>
              </a:rPr>
              <a:t>1A</a:t>
            </a:r>
            <a:r>
              <a:rPr lang="fr-FR" sz="1400" b="1" cap="all" dirty="0" smtClean="0"/>
              <a:t> -</a:t>
            </a:r>
            <a:r>
              <a:rPr lang="fr-FR" sz="1400" b="1" dirty="0" smtClean="0"/>
              <a:t> </a:t>
            </a:r>
            <a:r>
              <a:rPr lang="fr-FR" sz="1400" b="1" dirty="0" smtClean="0">
                <a:solidFill>
                  <a:srgbClr val="000000"/>
                </a:solidFill>
              </a:rPr>
              <a:t>  Clément MELKEBEKE </a:t>
            </a:r>
            <a:r>
              <a:rPr lang="fr-FR" sz="1400" b="1" dirty="0" err="1" smtClean="0">
                <a:solidFill>
                  <a:srgbClr val="FF0000"/>
                </a:solidFill>
              </a:rPr>
              <a:t>Phelma</a:t>
            </a:r>
            <a:r>
              <a:rPr lang="fr-FR" sz="1400" b="1" dirty="0" smtClean="0">
                <a:solidFill>
                  <a:srgbClr val="FF0000"/>
                </a:solidFill>
              </a:rPr>
              <a:t> 2A</a:t>
            </a:r>
            <a:endParaRPr lang="fr-FR" sz="1400" b="1" cap="all" dirty="0">
              <a:solidFill>
                <a:srgbClr val="FF0000"/>
              </a:solidFill>
            </a:endParaRPr>
          </a:p>
        </p:txBody>
      </p:sp>
      <p:pic>
        <p:nvPicPr>
          <p:cNvPr id="21507" name="Espace réservé pour une image  28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8" t="31630" r="13254" b="18264"/>
          <a:stretch/>
        </p:blipFill>
        <p:spPr>
          <a:xfrm>
            <a:off x="2051720" y="1556793"/>
            <a:ext cx="5688632" cy="277967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re 1"/>
          <p:cNvSpPr>
            <a:spLocks noGrp="1"/>
          </p:cNvSpPr>
          <p:nvPr>
            <p:ph type="title"/>
          </p:nvPr>
        </p:nvSpPr>
        <p:spPr>
          <a:xfrm>
            <a:off x="1691680" y="332656"/>
            <a:ext cx="7344221" cy="1143000"/>
          </a:xfrm>
        </p:spPr>
        <p:txBody>
          <a:bodyPr/>
          <a:lstStyle/>
          <a:p>
            <a:pPr eaLnBrk="1" hangingPunct="1"/>
            <a:r>
              <a:rPr lang="fr-FR" sz="3200" dirty="0" err="1" smtClean="0">
                <a:latin typeface="Arial" charset="0"/>
                <a:cs typeface="Arial" charset="0"/>
              </a:rPr>
              <a:t>Ultimate</a:t>
            </a:r>
            <a:r>
              <a:rPr lang="fr-FR" sz="3200" dirty="0">
                <a:latin typeface="Arial" charset="0"/>
                <a:cs typeface="Arial" charset="0"/>
              </a:rPr>
              <a:t> : Grenoble INP </a:t>
            </a:r>
            <a:r>
              <a:rPr lang="fr-FR" sz="3200" dirty="0" smtClean="0">
                <a:latin typeface="Arial" charset="0"/>
                <a:cs typeface="Arial" charset="0"/>
              </a:rPr>
              <a:t>3</a:t>
            </a:r>
            <a:r>
              <a:rPr lang="fr-FR" sz="3200" baseline="30000" dirty="0" smtClean="0">
                <a:latin typeface="Arial" charset="0"/>
                <a:cs typeface="Arial" charset="0"/>
              </a:rPr>
              <a:t>ème</a:t>
            </a:r>
            <a:r>
              <a:rPr lang="fr-FR" sz="3200" dirty="0" smtClean="0">
                <a:latin typeface="Arial" charset="0"/>
                <a:cs typeface="Arial" charset="0"/>
              </a:rPr>
              <a:t> au championnat de France Universitaire les 21-22-23 Mai 2019 à DIJON</a:t>
            </a:r>
          </a:p>
        </p:txBody>
      </p:sp>
      <p:pic>
        <p:nvPicPr>
          <p:cNvPr id="22531" name="Espace réservé du contenu 3"/>
          <p:cNvPicPr>
            <a:picLocks noGrp="1" noChangeAspect="1"/>
          </p:cNvPicPr>
          <p:nvPr>
            <p:ph sz="quarter" idx="1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2" r="16861"/>
          <a:stretch/>
        </p:blipFill>
        <p:spPr>
          <a:xfrm rot="5400000">
            <a:off x="879765" y="1144572"/>
            <a:ext cx="3024335" cy="4280825"/>
          </a:xfrm>
        </p:spPr>
      </p:pic>
      <p:sp>
        <p:nvSpPr>
          <p:cNvPr id="2" name="ZoneTexte 1"/>
          <p:cNvSpPr txBox="1"/>
          <p:nvPr/>
        </p:nvSpPr>
        <p:spPr>
          <a:xfrm>
            <a:off x="611560" y="4797152"/>
            <a:ext cx="8352928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Sur la photo de gauche, on reconnait de gauche à droite (Avec médailles sur la photo de droite dans un autre ordre) :</a:t>
            </a:r>
          </a:p>
          <a:p>
            <a:r>
              <a:rPr lang="fr-FR" sz="1300" b="1" dirty="0" err="1" smtClean="0"/>
              <a:t>Coatch</a:t>
            </a:r>
            <a:r>
              <a:rPr lang="fr-FR" sz="1300" b="1" dirty="0" smtClean="0"/>
              <a:t> : Anne-Lise LUCAS</a:t>
            </a:r>
            <a:r>
              <a:rPr lang="fr-FR" sz="1300" b="1" dirty="0"/>
              <a:t>, Jeanne PIERSON, Vincent </a:t>
            </a:r>
            <a:r>
              <a:rPr lang="fr-FR" sz="1300" b="1" dirty="0" smtClean="0"/>
              <a:t>CREVOLIN </a:t>
            </a:r>
            <a:r>
              <a:rPr lang="fr-FR" sz="1300" b="1" dirty="0">
                <a:solidFill>
                  <a:srgbClr val="0070C0"/>
                </a:solidFill>
              </a:rPr>
              <a:t>Ense³ 1A</a:t>
            </a:r>
            <a:r>
              <a:rPr lang="fr-FR" sz="1300" b="1" dirty="0"/>
              <a:t>  - Yann BURRER </a:t>
            </a:r>
            <a:r>
              <a:rPr lang="fr-FR" sz="1300" b="1" dirty="0" err="1">
                <a:solidFill>
                  <a:srgbClr val="92D050"/>
                </a:solidFill>
              </a:rPr>
              <a:t>Ensimag</a:t>
            </a:r>
            <a:r>
              <a:rPr lang="fr-FR" sz="1300" b="1" dirty="0">
                <a:solidFill>
                  <a:srgbClr val="92D050"/>
                </a:solidFill>
              </a:rPr>
              <a:t> 2A</a:t>
            </a:r>
            <a:r>
              <a:rPr lang="fr-FR" sz="1300" b="1" cap="all" dirty="0">
                <a:solidFill>
                  <a:srgbClr val="FFC000"/>
                </a:solidFill>
              </a:rPr>
              <a:t> </a:t>
            </a:r>
            <a:r>
              <a:rPr lang="fr-FR" sz="1300" b="1" dirty="0"/>
              <a:t>- Juliette ROSSO </a:t>
            </a:r>
            <a:r>
              <a:rPr lang="fr-FR" sz="1300" b="1" dirty="0">
                <a:solidFill>
                  <a:srgbClr val="0070C0"/>
                </a:solidFill>
              </a:rPr>
              <a:t>Ense³ 3A</a:t>
            </a:r>
            <a:r>
              <a:rPr lang="fr-FR" sz="1300" b="1" dirty="0"/>
              <a:t> </a:t>
            </a:r>
            <a:r>
              <a:rPr lang="fr-FR" sz="1300" b="1" dirty="0" smtClean="0"/>
              <a:t>(devant Yann) – </a:t>
            </a:r>
            <a:r>
              <a:rPr lang="fr-FR" sz="1300" b="1" dirty="0"/>
              <a:t>Laure VAZART </a:t>
            </a:r>
            <a:r>
              <a:rPr lang="fr-FR" sz="1300" b="1" dirty="0">
                <a:solidFill>
                  <a:srgbClr val="0070C0"/>
                </a:solidFill>
              </a:rPr>
              <a:t>Ense³ 1A</a:t>
            </a:r>
            <a:r>
              <a:rPr lang="fr-FR" sz="1300" b="1" dirty="0"/>
              <a:t>  - </a:t>
            </a:r>
            <a:r>
              <a:rPr lang="fr-FR" sz="1300" b="1" dirty="0" err="1"/>
              <a:t>Antide</a:t>
            </a:r>
            <a:r>
              <a:rPr lang="fr-FR" sz="1300" b="1" dirty="0"/>
              <a:t> PETIT </a:t>
            </a:r>
            <a:r>
              <a:rPr lang="fr-FR" sz="1300" b="1" dirty="0" err="1">
                <a:solidFill>
                  <a:srgbClr val="92D050"/>
                </a:solidFill>
              </a:rPr>
              <a:t>Ensimag</a:t>
            </a:r>
            <a:r>
              <a:rPr lang="fr-FR" sz="1300" b="1" dirty="0">
                <a:solidFill>
                  <a:srgbClr val="92D050"/>
                </a:solidFill>
              </a:rPr>
              <a:t> 3A</a:t>
            </a:r>
            <a:r>
              <a:rPr lang="fr-FR" sz="1300" b="1" cap="all" dirty="0">
                <a:solidFill>
                  <a:srgbClr val="FFC000"/>
                </a:solidFill>
              </a:rPr>
              <a:t> </a:t>
            </a:r>
            <a:r>
              <a:rPr lang="fr-FR" sz="1300" b="1" dirty="0"/>
              <a:t>- Alexis </a:t>
            </a:r>
            <a:r>
              <a:rPr lang="fr-FR" sz="1300" b="1" dirty="0" smtClean="0"/>
              <a:t>CHEFFER </a:t>
            </a:r>
            <a:r>
              <a:rPr lang="fr-FR" sz="1300" b="1" dirty="0">
                <a:solidFill>
                  <a:srgbClr val="0070C0"/>
                </a:solidFill>
              </a:rPr>
              <a:t>Ense³ 2A</a:t>
            </a:r>
            <a:r>
              <a:rPr lang="fr-FR" sz="1300" b="1" dirty="0"/>
              <a:t> </a:t>
            </a:r>
            <a:endParaRPr lang="fr-FR" sz="1300" b="1" dirty="0" smtClean="0"/>
          </a:p>
          <a:p>
            <a:r>
              <a:rPr lang="fr-FR" sz="1300" dirty="0"/>
              <a:t>En dessous </a:t>
            </a:r>
            <a:r>
              <a:rPr lang="fr-FR" sz="1300" dirty="0" smtClean="0"/>
              <a:t>: </a:t>
            </a:r>
            <a:r>
              <a:rPr lang="fr-FR" sz="1300" b="1" dirty="0" smtClean="0"/>
              <a:t>Louise RAVITSKY </a:t>
            </a:r>
            <a:r>
              <a:rPr lang="fr-FR" sz="1300" b="1" dirty="0">
                <a:solidFill>
                  <a:srgbClr val="0070C0"/>
                </a:solidFill>
              </a:rPr>
              <a:t>Ense³ 1A</a:t>
            </a:r>
            <a:r>
              <a:rPr lang="fr-FR" sz="1300" b="1" dirty="0"/>
              <a:t> </a:t>
            </a:r>
            <a:r>
              <a:rPr lang="fr-FR" sz="1300" b="1" dirty="0">
                <a:solidFill>
                  <a:srgbClr val="000000"/>
                </a:solidFill>
              </a:rPr>
              <a:t>– Eva HANOSKOVA (MALINA-HANOSKOVA) </a:t>
            </a:r>
            <a:r>
              <a:rPr lang="fr-FR" sz="1300" b="1" dirty="0" err="1">
                <a:solidFill>
                  <a:srgbClr val="FF0000"/>
                </a:solidFill>
              </a:rPr>
              <a:t>Phelma</a:t>
            </a:r>
            <a:r>
              <a:rPr lang="fr-FR" sz="1300" b="1" dirty="0">
                <a:solidFill>
                  <a:srgbClr val="FF0000"/>
                </a:solidFill>
              </a:rPr>
              <a:t> </a:t>
            </a:r>
            <a:r>
              <a:rPr lang="fr-FR" sz="1300" b="1" dirty="0" smtClean="0">
                <a:solidFill>
                  <a:srgbClr val="FF0000"/>
                </a:solidFill>
              </a:rPr>
              <a:t>3A - </a:t>
            </a:r>
            <a:r>
              <a:rPr lang="fr-FR" sz="1300" b="1" dirty="0"/>
              <a:t>Aurélien </a:t>
            </a:r>
            <a:r>
              <a:rPr lang="fr-FR" sz="1300" b="1" dirty="0" smtClean="0"/>
              <a:t>CHARRIAL </a:t>
            </a:r>
            <a:r>
              <a:rPr lang="fr-FR" sz="1300" b="1" dirty="0">
                <a:solidFill>
                  <a:srgbClr val="0070C0"/>
                </a:solidFill>
              </a:rPr>
              <a:t>Ense³ 2A</a:t>
            </a:r>
            <a:r>
              <a:rPr lang="fr-FR" sz="1300" b="1" dirty="0" smtClean="0">
                <a:solidFill>
                  <a:srgbClr val="000000"/>
                </a:solidFill>
              </a:rPr>
              <a:t> </a:t>
            </a:r>
            <a:r>
              <a:rPr lang="fr-FR" sz="1300" b="1" dirty="0">
                <a:solidFill>
                  <a:srgbClr val="000000"/>
                </a:solidFill>
              </a:rPr>
              <a:t>– </a:t>
            </a:r>
            <a:r>
              <a:rPr lang="fr-FR" sz="1300" b="1" dirty="0" smtClean="0"/>
              <a:t>Paul PROTOIS </a:t>
            </a:r>
            <a:r>
              <a:rPr lang="fr-FR" sz="1300" b="1" dirty="0">
                <a:solidFill>
                  <a:srgbClr val="0070C0"/>
                </a:solidFill>
              </a:rPr>
              <a:t>Ense³ 1A</a:t>
            </a:r>
            <a:r>
              <a:rPr lang="fr-FR" sz="1300" b="1" dirty="0"/>
              <a:t> </a:t>
            </a:r>
            <a:r>
              <a:rPr lang="fr-FR" sz="1300" b="1" dirty="0" smtClean="0">
                <a:solidFill>
                  <a:srgbClr val="0070C0"/>
                </a:solidFill>
              </a:rPr>
              <a:t> </a:t>
            </a:r>
            <a:r>
              <a:rPr lang="fr-FR" sz="1300" b="1" dirty="0" smtClean="0"/>
              <a:t>- </a:t>
            </a:r>
            <a:r>
              <a:rPr lang="fr-FR" sz="1300" b="1" dirty="0">
                <a:solidFill>
                  <a:srgbClr val="000000"/>
                </a:solidFill>
              </a:rPr>
              <a:t>Théo LAMORELLE (Thésard</a:t>
            </a:r>
            <a:r>
              <a:rPr lang="fr-FR" sz="1300" b="1" dirty="0" smtClean="0">
                <a:solidFill>
                  <a:srgbClr val="000000"/>
                </a:solidFill>
              </a:rPr>
              <a:t>) - </a:t>
            </a:r>
            <a:r>
              <a:rPr lang="fr-FR" sz="1300" b="1" dirty="0" smtClean="0"/>
              <a:t>Rémi </a:t>
            </a:r>
            <a:r>
              <a:rPr lang="fr-FR" sz="1300" b="1" dirty="0"/>
              <a:t>JOUËT-PASTRÉ </a:t>
            </a:r>
            <a:r>
              <a:rPr lang="fr-FR" sz="1300" b="1" dirty="0">
                <a:solidFill>
                  <a:srgbClr val="000000"/>
                </a:solidFill>
              </a:rPr>
              <a:t> </a:t>
            </a:r>
            <a:r>
              <a:rPr lang="fr-FR" sz="1300" b="1" dirty="0" err="1">
                <a:solidFill>
                  <a:srgbClr val="FF0000"/>
                </a:solidFill>
              </a:rPr>
              <a:t>Phelma</a:t>
            </a:r>
            <a:r>
              <a:rPr lang="fr-FR" sz="1300" b="1" dirty="0">
                <a:solidFill>
                  <a:srgbClr val="FF0000"/>
                </a:solidFill>
              </a:rPr>
              <a:t> 1A</a:t>
            </a:r>
            <a:r>
              <a:rPr lang="fr-FR" sz="1300" b="1" dirty="0">
                <a:solidFill>
                  <a:srgbClr val="000000"/>
                </a:solidFill>
              </a:rPr>
              <a:t>  </a:t>
            </a:r>
            <a:r>
              <a:rPr lang="fr-FR" sz="1300" b="1" dirty="0" smtClean="0">
                <a:solidFill>
                  <a:srgbClr val="000000"/>
                </a:solidFill>
              </a:rPr>
              <a:t>– </a:t>
            </a:r>
            <a:r>
              <a:rPr lang="fr-FR" sz="1300" b="1" dirty="0"/>
              <a:t>Antoine JARRIER </a:t>
            </a:r>
            <a:r>
              <a:rPr lang="fr-FR" sz="1300" b="1" dirty="0">
                <a:solidFill>
                  <a:srgbClr val="0070C0"/>
                </a:solidFill>
              </a:rPr>
              <a:t>Ense³ 2A</a:t>
            </a:r>
            <a:r>
              <a:rPr lang="fr-FR" sz="1300" b="1" dirty="0"/>
              <a:t>  </a:t>
            </a:r>
            <a:r>
              <a:rPr lang="fr-FR" sz="1300" b="1" dirty="0" smtClean="0"/>
              <a:t>(capitaine) </a:t>
            </a:r>
            <a:endParaRPr lang="fr-FR" sz="1300" b="1" dirty="0"/>
          </a:p>
          <a:p>
            <a:r>
              <a:rPr lang="fr-FR" sz="1300" dirty="0"/>
              <a:t>Tout en bas : </a:t>
            </a:r>
            <a:r>
              <a:rPr lang="fr-FR" sz="1300" dirty="0" smtClean="0"/>
              <a:t> </a:t>
            </a:r>
            <a:r>
              <a:rPr lang="fr-FR" sz="1300" b="1" dirty="0" smtClean="0"/>
              <a:t>Jean-Baptiste GOBARD </a:t>
            </a:r>
            <a:r>
              <a:rPr lang="fr-FR" sz="1300" b="1" dirty="0" smtClean="0">
                <a:solidFill>
                  <a:srgbClr val="0070C0"/>
                </a:solidFill>
              </a:rPr>
              <a:t>Ense³ 3A</a:t>
            </a:r>
            <a:endParaRPr lang="fr-FR" sz="1300" b="1" dirty="0"/>
          </a:p>
        </p:txBody>
      </p:sp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4794058" y="1844824"/>
            <a:ext cx="3882397" cy="2911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025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re 3"/>
          <p:cNvSpPr>
            <a:spLocks noGrp="1"/>
          </p:cNvSpPr>
          <p:nvPr>
            <p:ph type="title"/>
          </p:nvPr>
        </p:nvSpPr>
        <p:spPr>
          <a:xfrm>
            <a:off x="1619672" y="548680"/>
            <a:ext cx="7416824" cy="1143000"/>
          </a:xfrm>
        </p:spPr>
        <p:txBody>
          <a:bodyPr/>
          <a:lstStyle/>
          <a:p>
            <a:pPr eaLnBrk="1" hangingPunct="1"/>
            <a:r>
              <a:rPr lang="fr-FR" sz="3200" dirty="0" smtClean="0"/>
              <a:t>Volleyball F : </a:t>
            </a:r>
            <a:r>
              <a:rPr lang="fr-FR" sz="3200" dirty="0" smtClean="0">
                <a:solidFill>
                  <a:srgbClr val="002060"/>
                </a:solidFill>
              </a:rPr>
              <a:t>3</a:t>
            </a:r>
            <a:r>
              <a:rPr lang="fr-FR" sz="3200" baseline="30000" dirty="0" smtClean="0">
                <a:solidFill>
                  <a:srgbClr val="002060"/>
                </a:solidFill>
              </a:rPr>
              <a:t>ème</a:t>
            </a:r>
            <a:r>
              <a:rPr lang="fr-FR" sz="3200" dirty="0" smtClean="0"/>
              <a:t> </a:t>
            </a:r>
            <a:br>
              <a:rPr lang="fr-FR" sz="3200" dirty="0" smtClean="0"/>
            </a:br>
            <a:r>
              <a:rPr lang="fr-FR" sz="3200" dirty="0" smtClean="0"/>
              <a:t>les </a:t>
            </a:r>
            <a:r>
              <a:rPr lang="fr-FR" sz="3200" dirty="0" smtClean="0">
                <a:latin typeface="Arial" charset="0"/>
                <a:cs typeface="Arial" charset="0"/>
              </a:rPr>
              <a:t>3-4-5 Avril 2019 </a:t>
            </a:r>
            <a:r>
              <a:rPr lang="fr-FR" sz="3200" dirty="0"/>
              <a:t>à </a:t>
            </a:r>
            <a:r>
              <a:rPr lang="fr-FR" sz="3200" dirty="0" smtClean="0"/>
              <a:t>MAROMME (76)</a:t>
            </a:r>
            <a:r>
              <a:rPr lang="fr-FR" dirty="0">
                <a:latin typeface="Arial" charset="0"/>
                <a:cs typeface="Arial" charset="0"/>
              </a:rPr>
              <a:t/>
            </a:r>
            <a:br>
              <a:rPr lang="fr-FR" dirty="0">
                <a:latin typeface="Arial" charset="0"/>
                <a:cs typeface="Arial" charset="0"/>
              </a:rPr>
            </a:br>
            <a:r>
              <a:rPr lang="fr-FR" dirty="0" smtClean="0"/>
              <a:t> </a:t>
            </a:r>
            <a:endParaRPr lang="fr-FR" dirty="0" smtClean="0">
              <a:latin typeface="Arial" charset="0"/>
              <a:cs typeface="Arial" charset="0"/>
            </a:endParaRPr>
          </a:p>
        </p:txBody>
      </p:sp>
      <p:sp>
        <p:nvSpPr>
          <p:cNvPr id="27650" name="Espace réservé du texte 8"/>
          <p:cNvSpPr>
            <a:spLocks noGrp="1"/>
          </p:cNvSpPr>
          <p:nvPr>
            <p:ph type="body" sz="quarter" idx="10"/>
          </p:nvPr>
        </p:nvSpPr>
        <p:spPr>
          <a:xfrm>
            <a:off x="251520" y="4797152"/>
            <a:ext cx="8712968" cy="1512168"/>
          </a:xfrm>
        </p:spPr>
        <p:txBody>
          <a:bodyPr>
            <a:noAutofit/>
          </a:bodyPr>
          <a:lstStyle/>
          <a:p>
            <a:pPr eaLnBrk="1" hangingPunct="1"/>
            <a:r>
              <a:rPr lang="fr-FR" altLang="fr-FR" sz="16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Coach :  Marc LE GOFF</a:t>
            </a:r>
            <a:endParaRPr lang="fr-FR" altLang="fr-FR" sz="1600" b="1" dirty="0">
              <a:latin typeface="+mj-lt"/>
              <a:cs typeface="Arial" charset="0"/>
            </a:endParaRPr>
          </a:p>
          <a:p>
            <a:pPr eaLnBrk="1" hangingPunct="1"/>
            <a:r>
              <a:rPr lang="fr-FR" sz="1600" dirty="0">
                <a:latin typeface="+mj-lt"/>
              </a:rPr>
              <a:t>Sur la photo de gauche à droite : </a:t>
            </a:r>
            <a:endParaRPr lang="fr-FR" sz="1600" dirty="0" smtClean="0">
              <a:latin typeface="+mj-lt"/>
            </a:endParaRPr>
          </a:p>
          <a:p>
            <a:pPr eaLnBrk="1" hangingPunct="1"/>
            <a:r>
              <a:rPr lang="fr-FR" altLang="fr-FR" sz="16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Saskia </a:t>
            </a:r>
            <a:r>
              <a:rPr lang="fr-FR" altLang="fr-FR" sz="16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BRUGERE  </a:t>
            </a:r>
            <a:r>
              <a:rPr lang="fr-FR" altLang="fr-FR" sz="1600" b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Phelma</a:t>
            </a:r>
            <a:r>
              <a:rPr lang="fr-FR" altLang="fr-FR" sz="1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 1A </a:t>
            </a:r>
            <a:r>
              <a:rPr lang="fr-FR" sz="16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fr-FR" altLang="fr-FR" sz="16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–  Audrey MICHEL </a:t>
            </a:r>
            <a:r>
              <a:rPr lang="fr-FR" sz="1600" b="1" dirty="0">
                <a:solidFill>
                  <a:srgbClr val="0070C0"/>
                </a:solidFill>
                <a:latin typeface="+mj-lt"/>
              </a:rPr>
              <a:t>Ense³ 1A</a:t>
            </a:r>
            <a:r>
              <a:rPr lang="fr-FR" altLang="fr-FR" sz="16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- </a:t>
            </a:r>
            <a:r>
              <a:rPr lang="fr-FR" altLang="fr-FR" sz="16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Axelle ARNOULD  </a:t>
            </a:r>
            <a:r>
              <a:rPr lang="fr-FR" altLang="fr-FR" sz="1600" b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Phelma</a:t>
            </a:r>
            <a:r>
              <a:rPr lang="fr-FR" altLang="fr-FR" sz="1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 </a:t>
            </a:r>
            <a:r>
              <a:rPr lang="fr-FR" altLang="fr-FR" sz="1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2A </a:t>
            </a:r>
            <a:r>
              <a:rPr lang="fr-FR" altLang="fr-FR" sz="16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fr-FR" sz="1600" b="1" dirty="0" smtClean="0">
                <a:solidFill>
                  <a:srgbClr val="000000"/>
                </a:solidFill>
                <a:latin typeface="+mj-lt"/>
              </a:rPr>
              <a:t>–</a:t>
            </a:r>
            <a:r>
              <a:rPr lang="fr-FR" altLang="fr-FR" sz="16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fr-FR" altLang="fr-FR" sz="16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Pauline DE QUILLACQ </a:t>
            </a:r>
            <a:r>
              <a:rPr lang="fr-FR" sz="1600" b="1" dirty="0">
                <a:solidFill>
                  <a:srgbClr val="0070C0"/>
                </a:solidFill>
                <a:latin typeface="+mj-lt"/>
              </a:rPr>
              <a:t>Ense³ 2A</a:t>
            </a:r>
            <a:r>
              <a:rPr lang="fr-FR" altLang="fr-FR" sz="16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fr-FR" sz="1600" b="1" dirty="0">
                <a:solidFill>
                  <a:srgbClr val="000000"/>
                </a:solidFill>
                <a:latin typeface="+mj-lt"/>
              </a:rPr>
              <a:t>– </a:t>
            </a:r>
            <a:r>
              <a:rPr lang="fr-FR" altLang="fr-FR" sz="16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Léa LEFEBVRE </a:t>
            </a:r>
            <a:r>
              <a:rPr lang="fr-FR" sz="1600" b="1" dirty="0">
                <a:solidFill>
                  <a:srgbClr val="00B0F0"/>
                </a:solidFill>
                <a:latin typeface="+mj-lt"/>
                <a:cs typeface="Arial" charset="0"/>
              </a:rPr>
              <a:t>Génie industriel 1A</a:t>
            </a:r>
            <a:r>
              <a:rPr lang="fr-FR" sz="16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fr-FR" altLang="fr-FR" sz="16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– </a:t>
            </a:r>
            <a:r>
              <a:rPr lang="fr-FR" sz="1600" b="1" dirty="0">
                <a:latin typeface="+mj-lt"/>
              </a:rPr>
              <a:t>Maeva SIGA </a:t>
            </a:r>
            <a:r>
              <a:rPr lang="fr-FR" sz="1600" b="1" dirty="0" err="1">
                <a:solidFill>
                  <a:srgbClr val="92D050"/>
                </a:solidFill>
                <a:latin typeface="+mj-lt"/>
              </a:rPr>
              <a:t>Ensimag</a:t>
            </a:r>
            <a:r>
              <a:rPr lang="fr-FR" sz="1600" b="1" dirty="0">
                <a:solidFill>
                  <a:srgbClr val="92D050"/>
                </a:solidFill>
                <a:latin typeface="+mj-lt"/>
              </a:rPr>
              <a:t> 1A</a:t>
            </a:r>
            <a:r>
              <a:rPr lang="fr-FR" sz="1600" b="1" dirty="0">
                <a:solidFill>
                  <a:srgbClr val="000000"/>
                </a:solidFill>
                <a:latin typeface="+mj-lt"/>
              </a:rPr>
              <a:t> </a:t>
            </a:r>
            <a:endParaRPr lang="fr-FR" altLang="fr-FR" sz="16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eaLnBrk="1" hangingPunct="1"/>
            <a:r>
              <a:rPr lang="fr-FR" altLang="fr-FR" sz="1600" b="1" dirty="0" smtClean="0">
                <a:solidFill>
                  <a:srgbClr val="000000"/>
                </a:solidFill>
                <a:latin typeface="+mj-lt"/>
                <a:cs typeface="Arial" charset="0"/>
              </a:rPr>
              <a:t>Laura BANULS </a:t>
            </a:r>
            <a:r>
              <a:rPr lang="fr-FR" altLang="fr-FR" sz="16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La Prépa des INP Grenoble  1A  </a:t>
            </a:r>
            <a:r>
              <a:rPr lang="fr-FR" sz="1600" b="1" dirty="0" smtClean="0">
                <a:solidFill>
                  <a:srgbClr val="000000"/>
                </a:solidFill>
                <a:latin typeface="+mj-lt"/>
              </a:rPr>
              <a:t>–</a:t>
            </a:r>
            <a:r>
              <a:rPr lang="fr-FR" altLang="fr-FR" sz="16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fr-FR" sz="1600" b="1" dirty="0" smtClean="0">
                <a:latin typeface="+mj-lt"/>
              </a:rPr>
              <a:t>Clara TEGON </a:t>
            </a:r>
            <a:r>
              <a:rPr lang="fr-FR" sz="1600" b="1" dirty="0" err="1">
                <a:solidFill>
                  <a:srgbClr val="92D050"/>
                </a:solidFill>
                <a:latin typeface="+mj-lt"/>
              </a:rPr>
              <a:t>Ensimag</a:t>
            </a:r>
            <a:r>
              <a:rPr lang="fr-FR" sz="1600" b="1" dirty="0">
                <a:solidFill>
                  <a:srgbClr val="92D050"/>
                </a:solidFill>
                <a:latin typeface="+mj-lt"/>
              </a:rPr>
              <a:t> </a:t>
            </a:r>
            <a:r>
              <a:rPr lang="fr-FR" sz="1600" b="1" dirty="0" smtClean="0">
                <a:solidFill>
                  <a:srgbClr val="92D050"/>
                </a:solidFill>
                <a:latin typeface="+mj-lt"/>
              </a:rPr>
              <a:t>2A</a:t>
            </a:r>
            <a:r>
              <a:rPr lang="fr-FR" sz="1600" b="1" dirty="0" smtClean="0">
                <a:solidFill>
                  <a:srgbClr val="000000"/>
                </a:solidFill>
                <a:latin typeface="+mj-lt"/>
              </a:rPr>
              <a:t> – </a:t>
            </a:r>
            <a:r>
              <a:rPr lang="fr-FR" altLang="fr-FR" sz="16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Coline FUCHS </a:t>
            </a:r>
            <a:r>
              <a:rPr lang="fr-FR" sz="1600" b="1" dirty="0" smtClean="0">
                <a:solidFill>
                  <a:srgbClr val="00B0F0"/>
                </a:solidFill>
                <a:latin typeface="+mj-lt"/>
                <a:cs typeface="Arial" charset="0"/>
              </a:rPr>
              <a:t>Génie </a:t>
            </a:r>
            <a:r>
              <a:rPr lang="fr-FR" sz="1600" b="1" dirty="0">
                <a:solidFill>
                  <a:srgbClr val="00B0F0"/>
                </a:solidFill>
                <a:latin typeface="+mj-lt"/>
                <a:cs typeface="Arial" charset="0"/>
              </a:rPr>
              <a:t>industriel </a:t>
            </a:r>
            <a:r>
              <a:rPr lang="fr-FR" sz="1600" b="1" dirty="0" smtClean="0">
                <a:solidFill>
                  <a:srgbClr val="00B0F0"/>
                </a:solidFill>
                <a:latin typeface="+mj-lt"/>
                <a:cs typeface="Arial" charset="0"/>
              </a:rPr>
              <a:t>1A</a:t>
            </a:r>
            <a:r>
              <a:rPr lang="fr-FR" sz="16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endParaRPr lang="fr-FR" sz="1600" b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460" y="1628800"/>
            <a:ext cx="4259000" cy="3194250"/>
          </a:xfrm>
        </p:spPr>
      </p:pic>
    </p:spTree>
    <p:extLst>
      <p:ext uri="{BB962C8B-B14F-4D97-AF65-F5344CB8AC3E}">
        <p14:creationId xmlns:p14="http://schemas.microsoft.com/office/powerpoint/2010/main" val="166159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re 3"/>
          <p:cNvSpPr>
            <a:spLocks noGrp="1"/>
          </p:cNvSpPr>
          <p:nvPr>
            <p:ph type="title"/>
          </p:nvPr>
        </p:nvSpPr>
        <p:spPr>
          <a:xfrm>
            <a:off x="1619672" y="548680"/>
            <a:ext cx="7416824" cy="1143000"/>
          </a:xfrm>
        </p:spPr>
        <p:txBody>
          <a:bodyPr/>
          <a:lstStyle/>
          <a:p>
            <a:pPr eaLnBrk="1" hangingPunct="1"/>
            <a:r>
              <a:rPr lang="fr-FR" sz="3200" dirty="0" smtClean="0"/>
              <a:t>Volleyball M : </a:t>
            </a:r>
            <a:r>
              <a:rPr lang="fr-FR" sz="3200" dirty="0" smtClean="0">
                <a:solidFill>
                  <a:srgbClr val="002060"/>
                </a:solidFill>
              </a:rPr>
              <a:t>4</a:t>
            </a:r>
            <a:r>
              <a:rPr lang="fr-FR" sz="3200" baseline="30000" dirty="0" smtClean="0">
                <a:solidFill>
                  <a:srgbClr val="002060"/>
                </a:solidFill>
              </a:rPr>
              <a:t>ème</a:t>
            </a:r>
            <a:r>
              <a:rPr lang="fr-FR" sz="3200" dirty="0" smtClean="0"/>
              <a:t> </a:t>
            </a:r>
            <a:br>
              <a:rPr lang="fr-FR" sz="3200" dirty="0" smtClean="0"/>
            </a:br>
            <a:r>
              <a:rPr lang="fr-FR" sz="3200" dirty="0"/>
              <a:t>les </a:t>
            </a:r>
            <a:r>
              <a:rPr lang="fr-FR" sz="3200" dirty="0">
                <a:latin typeface="Arial" charset="0"/>
                <a:cs typeface="Arial" charset="0"/>
              </a:rPr>
              <a:t>3-4-5 Avril 2019 </a:t>
            </a:r>
            <a:r>
              <a:rPr lang="fr-FR" sz="3200" dirty="0"/>
              <a:t>à MAROMME (76)</a:t>
            </a:r>
            <a:r>
              <a:rPr lang="fr-FR" dirty="0">
                <a:latin typeface="Arial" charset="0"/>
                <a:cs typeface="Arial" charset="0"/>
              </a:rPr>
              <a:t/>
            </a:r>
            <a:br>
              <a:rPr lang="fr-FR" dirty="0">
                <a:latin typeface="Arial" charset="0"/>
                <a:cs typeface="Arial" charset="0"/>
              </a:rPr>
            </a:br>
            <a:r>
              <a:rPr lang="fr-FR" dirty="0" smtClean="0"/>
              <a:t> </a:t>
            </a:r>
            <a:endParaRPr lang="fr-FR" dirty="0" smtClean="0">
              <a:latin typeface="Arial" charset="0"/>
              <a:cs typeface="Arial" charset="0"/>
            </a:endParaRPr>
          </a:p>
        </p:txBody>
      </p:sp>
      <p:sp>
        <p:nvSpPr>
          <p:cNvPr id="27650" name="Espace réservé du texte 8"/>
          <p:cNvSpPr>
            <a:spLocks noGrp="1"/>
          </p:cNvSpPr>
          <p:nvPr>
            <p:ph type="body" sz="quarter" idx="10"/>
          </p:nvPr>
        </p:nvSpPr>
        <p:spPr>
          <a:xfrm>
            <a:off x="251520" y="4797152"/>
            <a:ext cx="8712968" cy="1512168"/>
          </a:xfrm>
        </p:spPr>
        <p:txBody>
          <a:bodyPr>
            <a:noAutofit/>
          </a:bodyPr>
          <a:lstStyle/>
          <a:p>
            <a:pPr eaLnBrk="1" hangingPunct="1"/>
            <a:r>
              <a:rPr lang="fr-FR" sz="1600" dirty="0">
                <a:latin typeface="+mj-lt"/>
              </a:rPr>
              <a:t>Sur la photo de gauche à droite :</a:t>
            </a:r>
            <a:endParaRPr lang="fr-FR" altLang="fr-FR" sz="1600" b="1" dirty="0" smtClean="0">
              <a:solidFill>
                <a:srgbClr val="000000"/>
              </a:solidFill>
              <a:latin typeface="+mj-lt"/>
              <a:cs typeface="Arial" charset="0"/>
            </a:endParaRPr>
          </a:p>
          <a:p>
            <a:pPr eaLnBrk="1" hangingPunct="1"/>
            <a:r>
              <a:rPr lang="fr-FR" altLang="fr-FR" sz="16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Marc </a:t>
            </a:r>
            <a:r>
              <a:rPr lang="fr-FR" altLang="fr-FR" sz="16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LE </a:t>
            </a:r>
            <a:r>
              <a:rPr lang="fr-FR" altLang="fr-FR" sz="16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GOFF, le coach - </a:t>
            </a:r>
            <a:r>
              <a:rPr lang="fr-FR" altLang="fr-FR" sz="16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Thomas POTTIER </a:t>
            </a:r>
            <a:r>
              <a:rPr lang="fr-FR" sz="1600" b="1" dirty="0">
                <a:solidFill>
                  <a:srgbClr val="0070C0"/>
                </a:solidFill>
                <a:latin typeface="+mj-lt"/>
              </a:rPr>
              <a:t>Ense³ </a:t>
            </a:r>
            <a:r>
              <a:rPr lang="fr-FR" sz="1600" b="1" dirty="0" smtClean="0">
                <a:solidFill>
                  <a:srgbClr val="0070C0"/>
                </a:solidFill>
                <a:latin typeface="+mj-lt"/>
              </a:rPr>
              <a:t>1A</a:t>
            </a:r>
            <a:r>
              <a:rPr lang="fr-FR" altLang="fr-FR" sz="16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fr-FR" altLang="fr-FR" sz="16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– Samy CAUX--RAMON  </a:t>
            </a:r>
            <a:r>
              <a:rPr lang="fr-FR" altLang="fr-FR" sz="1600" b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Phelma</a:t>
            </a:r>
            <a:r>
              <a:rPr lang="fr-FR" altLang="fr-FR" sz="1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 1A </a:t>
            </a:r>
            <a:r>
              <a:rPr lang="fr-FR" sz="16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fr-FR" altLang="fr-FR" sz="16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– François VERZIER </a:t>
            </a:r>
            <a:r>
              <a:rPr lang="fr-FR" sz="1600" b="1" dirty="0">
                <a:solidFill>
                  <a:srgbClr val="0070C0"/>
                </a:solidFill>
                <a:latin typeface="+mj-lt"/>
              </a:rPr>
              <a:t>Ense³ 2A</a:t>
            </a:r>
            <a:r>
              <a:rPr lang="fr-FR" altLang="fr-FR" sz="16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fr-FR" sz="1600" b="1" dirty="0">
                <a:solidFill>
                  <a:srgbClr val="000000"/>
                </a:solidFill>
                <a:latin typeface="+mj-lt"/>
              </a:rPr>
              <a:t>– </a:t>
            </a:r>
            <a:r>
              <a:rPr lang="fr-FR" sz="16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Charles LAFIANDRA</a:t>
            </a:r>
            <a:r>
              <a:rPr lang="fr-FR" altLang="fr-FR" sz="16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fr-FR" sz="1600" b="1" dirty="0">
                <a:solidFill>
                  <a:srgbClr val="00B0F0"/>
                </a:solidFill>
                <a:latin typeface="+mj-lt"/>
                <a:cs typeface="Arial" charset="0"/>
              </a:rPr>
              <a:t>Génie industriel 1A</a:t>
            </a:r>
            <a:r>
              <a:rPr lang="fr-FR" sz="16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endParaRPr lang="fr-FR" sz="1600" b="1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eaLnBrk="1" hangingPunct="1"/>
            <a:r>
              <a:rPr lang="fr-FR" sz="1600" b="1" dirty="0">
                <a:latin typeface="+mj-lt"/>
              </a:rPr>
              <a:t>Marcos Felipe NUNES LINO RIBEIRO </a:t>
            </a:r>
            <a:r>
              <a:rPr lang="fr-FR" sz="1600" b="1" dirty="0" err="1">
                <a:solidFill>
                  <a:srgbClr val="92D050"/>
                </a:solidFill>
                <a:latin typeface="+mj-lt"/>
              </a:rPr>
              <a:t>Ensimag</a:t>
            </a:r>
            <a:r>
              <a:rPr lang="fr-FR" sz="1600" b="1" dirty="0">
                <a:solidFill>
                  <a:srgbClr val="92D050"/>
                </a:solidFill>
                <a:latin typeface="+mj-lt"/>
              </a:rPr>
              <a:t> 2A</a:t>
            </a:r>
            <a:r>
              <a:rPr lang="fr-FR" sz="1600" b="1" dirty="0">
                <a:solidFill>
                  <a:srgbClr val="000000"/>
                </a:solidFill>
                <a:latin typeface="+mj-lt"/>
              </a:rPr>
              <a:t> – </a:t>
            </a:r>
            <a:r>
              <a:rPr lang="fr-FR" sz="16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Corentin FABRE, Benoit FERTIL </a:t>
            </a:r>
            <a:r>
              <a:rPr lang="fr-FR" sz="1600" b="1" dirty="0">
                <a:solidFill>
                  <a:srgbClr val="00B0F0"/>
                </a:solidFill>
                <a:latin typeface="+mj-lt"/>
                <a:cs typeface="Arial" charset="0"/>
              </a:rPr>
              <a:t>Génie industriel 1A</a:t>
            </a:r>
            <a:r>
              <a:rPr lang="fr-FR" sz="16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fr-FR" altLang="fr-FR" sz="16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– </a:t>
            </a:r>
            <a:r>
              <a:rPr lang="fr-FR" sz="1600" b="1" dirty="0" err="1" smtClean="0">
                <a:latin typeface="+mj-lt"/>
              </a:rPr>
              <a:t>Facundo</a:t>
            </a:r>
            <a:r>
              <a:rPr lang="fr-FR" sz="1600" b="1" dirty="0" smtClean="0">
                <a:latin typeface="+mj-lt"/>
              </a:rPr>
              <a:t> Leonel KREMER </a:t>
            </a:r>
            <a:r>
              <a:rPr lang="fr-FR" sz="1600" b="1" dirty="0" err="1">
                <a:solidFill>
                  <a:srgbClr val="92D050"/>
                </a:solidFill>
                <a:latin typeface="+mj-lt"/>
              </a:rPr>
              <a:t>Ensimag</a:t>
            </a:r>
            <a:r>
              <a:rPr lang="fr-FR" sz="1600" b="1" dirty="0">
                <a:solidFill>
                  <a:srgbClr val="92D050"/>
                </a:solidFill>
                <a:latin typeface="+mj-lt"/>
              </a:rPr>
              <a:t> </a:t>
            </a:r>
            <a:r>
              <a:rPr lang="fr-FR" sz="1600" b="1" dirty="0" smtClean="0">
                <a:solidFill>
                  <a:srgbClr val="92D050"/>
                </a:solidFill>
                <a:latin typeface="+mj-lt"/>
              </a:rPr>
              <a:t>2A</a:t>
            </a:r>
            <a:endParaRPr lang="fr-FR" altLang="fr-FR" sz="1600" b="1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sz="quarter" idx="1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5"/>
          <a:stretch/>
        </p:blipFill>
        <p:spPr>
          <a:xfrm>
            <a:off x="2257555" y="1556792"/>
            <a:ext cx="4863578" cy="3096344"/>
          </a:xfrm>
        </p:spPr>
      </p:pic>
    </p:spTree>
    <p:extLst>
      <p:ext uri="{BB962C8B-B14F-4D97-AF65-F5344CB8AC3E}">
        <p14:creationId xmlns:p14="http://schemas.microsoft.com/office/powerpoint/2010/main" val="5384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re 3"/>
          <p:cNvSpPr>
            <a:spLocks noGrp="1"/>
          </p:cNvSpPr>
          <p:nvPr>
            <p:ph type="title"/>
          </p:nvPr>
        </p:nvSpPr>
        <p:spPr>
          <a:xfrm>
            <a:off x="1692275" y="274638"/>
            <a:ext cx="7272213" cy="1143000"/>
          </a:xfrm>
        </p:spPr>
        <p:txBody>
          <a:bodyPr/>
          <a:lstStyle/>
          <a:p>
            <a:pPr eaLnBrk="1" hangingPunct="1"/>
            <a:r>
              <a:rPr lang="fr-FR" sz="3400" dirty="0" smtClean="0">
                <a:latin typeface="Arial" charset="0"/>
                <a:cs typeface="Arial" charset="0"/>
              </a:rPr>
              <a:t>Basket M : 4</a:t>
            </a:r>
            <a:r>
              <a:rPr lang="fr-FR" sz="3400" baseline="30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ème </a:t>
            </a:r>
            <a:r>
              <a:rPr lang="fr-FR" sz="3400" dirty="0" smtClean="0">
                <a:latin typeface="Arial" charset="0"/>
                <a:cs typeface="Arial" charset="0"/>
              </a:rPr>
              <a:t/>
            </a:r>
            <a:br>
              <a:rPr lang="fr-FR" sz="3400" dirty="0" smtClean="0">
                <a:latin typeface="Arial" charset="0"/>
                <a:cs typeface="Arial" charset="0"/>
              </a:rPr>
            </a:br>
            <a:r>
              <a:rPr lang="fr-FR" sz="3400" dirty="0" smtClean="0"/>
              <a:t>les 3 - 4 Avril 2019 </a:t>
            </a:r>
            <a:r>
              <a:rPr lang="fr-FR" sz="3400" dirty="0">
                <a:latin typeface="Arial" charset="0"/>
                <a:cs typeface="Arial" charset="0"/>
              </a:rPr>
              <a:t>à </a:t>
            </a:r>
            <a:r>
              <a:rPr lang="fr-FR" sz="3400" dirty="0" smtClean="0">
                <a:latin typeface="Arial" charset="0"/>
                <a:cs typeface="Arial" charset="0"/>
              </a:rPr>
              <a:t>CABRIES (13)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0"/>
          </p:nvPr>
        </p:nvSpPr>
        <p:spPr>
          <a:xfrm>
            <a:off x="179512" y="1916833"/>
            <a:ext cx="8964488" cy="4087028"/>
          </a:xfrm>
        </p:spPr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fr-FR" sz="3200" b="1" dirty="0" smtClean="0"/>
              <a:t>Axel ADAM, Etienne BILLARD, Pierre HARRISSART, Alexandre MURE </a:t>
            </a:r>
            <a:r>
              <a:rPr lang="fr-FR" sz="3200" b="1" dirty="0">
                <a:solidFill>
                  <a:srgbClr val="0070C0"/>
                </a:solidFill>
              </a:rPr>
              <a:t>Ense³ 1A</a:t>
            </a:r>
            <a:r>
              <a:rPr lang="fr-FR" sz="3200" b="1" dirty="0"/>
              <a:t> Benjamin </a:t>
            </a:r>
            <a:r>
              <a:rPr lang="fr-FR" sz="3200" b="1" dirty="0" smtClean="0"/>
              <a:t>LEFEVRE, Benoit RIBEAUD </a:t>
            </a:r>
            <a:r>
              <a:rPr lang="fr-FR" sz="3200" b="1" dirty="0" smtClean="0">
                <a:solidFill>
                  <a:srgbClr val="0070C0"/>
                </a:solidFill>
              </a:rPr>
              <a:t>Ense³ 2A</a:t>
            </a:r>
            <a:r>
              <a:rPr lang="fr-FR" sz="3200" b="1" dirty="0" smtClean="0"/>
              <a:t> - Benoit BARBOU, Guillaume BERNARDIN, Axel BOULET </a:t>
            </a:r>
            <a:r>
              <a:rPr lang="fr-FR" sz="3200" b="1" dirty="0" err="1" smtClean="0">
                <a:solidFill>
                  <a:srgbClr val="FFC000"/>
                </a:solidFill>
              </a:rPr>
              <a:t>Pagora</a:t>
            </a:r>
            <a:r>
              <a:rPr lang="fr-FR" sz="3200" b="1" dirty="0" smtClean="0">
                <a:solidFill>
                  <a:srgbClr val="FFC000"/>
                </a:solidFill>
              </a:rPr>
              <a:t> 1A </a:t>
            </a:r>
            <a:r>
              <a:rPr lang="fr-FR" sz="3200" b="1" dirty="0" smtClean="0">
                <a:solidFill>
                  <a:srgbClr val="000000"/>
                </a:solidFill>
              </a:rPr>
              <a:t>- </a:t>
            </a:r>
            <a:r>
              <a:rPr lang="fr-FR" sz="3200" b="1" dirty="0" err="1" smtClean="0"/>
              <a:t>Sariel</a:t>
            </a:r>
            <a:r>
              <a:rPr lang="fr-FR" sz="3200" b="1" dirty="0" smtClean="0"/>
              <a:t> GRIMALDI D’ESDRA, Alexandre OLIVEIRA SOUZA </a:t>
            </a:r>
            <a:r>
              <a:rPr lang="fr-FR" sz="3200" b="1" dirty="0" err="1">
                <a:solidFill>
                  <a:srgbClr val="FF0000"/>
                </a:solidFill>
              </a:rPr>
              <a:t>Phelma</a:t>
            </a:r>
            <a:r>
              <a:rPr lang="fr-FR" sz="3200" b="1" dirty="0">
                <a:solidFill>
                  <a:srgbClr val="FF0000"/>
                </a:solidFill>
              </a:rPr>
              <a:t> 1A</a:t>
            </a:r>
            <a:r>
              <a:rPr lang="fr-FR" sz="3200" b="1" dirty="0">
                <a:solidFill>
                  <a:srgbClr val="000000"/>
                </a:solidFill>
              </a:rPr>
              <a:t> </a:t>
            </a:r>
            <a:r>
              <a:rPr lang="fr-FR" sz="3200" b="1" dirty="0" smtClean="0">
                <a:solidFill>
                  <a:srgbClr val="000000"/>
                </a:solidFill>
              </a:rPr>
              <a:t>- </a:t>
            </a:r>
            <a:r>
              <a:rPr lang="fr-FR" sz="3200" b="1" dirty="0" smtClean="0"/>
              <a:t>Rémi DINTRICH, Hugo MARTY </a:t>
            </a:r>
            <a:r>
              <a:rPr lang="fr-FR" sz="3200" b="1" dirty="0" err="1" smtClean="0">
                <a:solidFill>
                  <a:srgbClr val="FF0000"/>
                </a:solidFill>
              </a:rPr>
              <a:t>Phelma</a:t>
            </a:r>
            <a:r>
              <a:rPr lang="fr-FR" sz="3200" b="1" dirty="0" smtClean="0">
                <a:solidFill>
                  <a:srgbClr val="FF0000"/>
                </a:solidFill>
              </a:rPr>
              <a:t> </a:t>
            </a:r>
            <a:r>
              <a:rPr lang="fr-FR" sz="3200" b="1" dirty="0">
                <a:solidFill>
                  <a:srgbClr val="FF0000"/>
                </a:solidFill>
              </a:rPr>
              <a:t>2A </a:t>
            </a:r>
            <a:r>
              <a:rPr lang="fr-FR" sz="3200" b="1" dirty="0" smtClean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8713</TotalTime>
  <Words>1868</Words>
  <Application>Microsoft Office PowerPoint</Application>
  <PresentationFormat>Affichage à l'écran (4:3)</PresentationFormat>
  <Paragraphs>155</Paragraphs>
  <Slides>28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29" baseType="lpstr">
      <vt:lpstr>Thème Office</vt:lpstr>
      <vt:lpstr>Palmarès sportif  2018-2019 Association Sportive Grenoble INP</vt:lpstr>
      <vt:lpstr>Quelques chiffres…</vt:lpstr>
      <vt:lpstr>Présentation PowerPoint</vt:lpstr>
      <vt:lpstr>Rugby M N2 : 1er au CFU le 30 Mai 2019  à MONTLUCON (03 – Allier)</vt:lpstr>
      <vt:lpstr>Football M : 2ème les 27-28 Mars 2018 à LILLE</vt:lpstr>
      <vt:lpstr>Ultimate : Grenoble INP 3ème au championnat de France Universitaire les 21-22-23 Mai 2019 à DIJON</vt:lpstr>
      <vt:lpstr>Volleyball F : 3ème  les 3-4-5 Avril 2019 à MAROMME (76)  </vt:lpstr>
      <vt:lpstr>Volleyball M : 4ème  les 3-4-5 Avril 2019 à MAROMME (76)  </vt:lpstr>
      <vt:lpstr>Basket M : 4ème  les 3 - 4 Avril 2019 à CABRIES (13)</vt:lpstr>
      <vt:lpstr>Handball F : 4ème  les 3-4 Avril 2019 à FRONTIGNAN (34)  </vt:lpstr>
      <vt:lpstr>Rugby F : 4ème du tournoi  de qualif' Sud Est Oval'U  le lundi 25 Mars 2019</vt:lpstr>
      <vt:lpstr>Présentation PowerPoint</vt:lpstr>
      <vt:lpstr>Natation :  Championnat  Académique</vt:lpstr>
      <vt:lpstr>Natation :  Championnat  Académique</vt:lpstr>
      <vt:lpstr>Tennis : Tournoi d’Automne</vt:lpstr>
      <vt:lpstr>Athlétisme : CFU CROSS le 6 Décembre 2018 à VINEUIL (45 – Loiret - ORLEANS)</vt:lpstr>
      <vt:lpstr>Athlétisme Indoor : le 13 Décembre 2018 à LYON</vt:lpstr>
      <vt:lpstr>Ski de Fond : Foulée blanche (20 km) le 27 Janvier 2019 à AUTRANS</vt:lpstr>
      <vt:lpstr>Athlétisme Indoor : Championnat de France Universitaire le 31 Janvier 2019 au stadium Jean Pellez à AUBIERE (63 - Puy de Dôme)</vt:lpstr>
      <vt:lpstr>Judo : 7 Février 2019 à LYON</vt:lpstr>
      <vt:lpstr>Aviron : Supaerowing INP le 9-10 Mars 2019  à TOULOUSE (31 – Haute-Garonne)</vt:lpstr>
      <vt:lpstr>Escrime : CFU les 27-28 Mars 2019 à PESSAC (33 – Gironde)</vt:lpstr>
      <vt:lpstr>Badminton :  Championnat de France Universitaire les 2-3-4 Avril 2019 à STRASBOURG</vt:lpstr>
      <vt:lpstr>Escalade : Championnat de France universitaire les 8-10 Mai 2019  à TOULOUSE (31) : 1ère équipe : GRENOBLE INP</vt:lpstr>
      <vt:lpstr>Natation :  Championnats de France Universitaires les 15 16 et 17 Mai 2019  à BELLERIVE-SUR-ALLIER (03 – Allier - VICHY)</vt:lpstr>
      <vt:lpstr>Bilan Sports collectifs</vt:lpstr>
      <vt:lpstr>Bilan Sports individuels</vt:lpstr>
      <vt:lpstr>Remerciements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brets</dc:creator>
  <cp:lastModifiedBy>BRET Sebastien (brets)</cp:lastModifiedBy>
  <cp:revision>711</cp:revision>
  <cp:lastPrinted>2018-07-05T14:23:56Z</cp:lastPrinted>
  <dcterms:created xsi:type="dcterms:W3CDTF">2014-04-24T09:57:01Z</dcterms:created>
  <dcterms:modified xsi:type="dcterms:W3CDTF">2019-06-07T07:54:18Z</dcterms:modified>
</cp:coreProperties>
</file>